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5"/>
  </p:notesMasterIdLst>
  <p:sldIdLst>
    <p:sldId id="299" r:id="rId2"/>
    <p:sldId id="256" r:id="rId3"/>
    <p:sldId id="304" r:id="rId4"/>
    <p:sldId id="288" r:id="rId5"/>
    <p:sldId id="265" r:id="rId6"/>
    <p:sldId id="257" r:id="rId7"/>
    <p:sldId id="297" r:id="rId8"/>
    <p:sldId id="303" r:id="rId9"/>
    <p:sldId id="291" r:id="rId10"/>
    <p:sldId id="292" r:id="rId11"/>
    <p:sldId id="295" r:id="rId12"/>
    <p:sldId id="302" r:id="rId13"/>
    <p:sldId id="30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E51039-51AA-442E-9C7F-D714B38A7F22}" v="24" dt="2024-06-27T22:00:59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ra GAFSI" userId="b2b22dd792cccc4a" providerId="LiveId" clId="{2FE51039-51AA-442E-9C7F-D714B38A7F22}"/>
    <pc:docChg chg="undo custSel addSld delSld modSld sldOrd">
      <pc:chgData name="sarra GAFSI" userId="b2b22dd792cccc4a" providerId="LiveId" clId="{2FE51039-51AA-442E-9C7F-D714B38A7F22}" dt="2024-06-27T22:49:38.762" v="2357" actId="1076"/>
      <pc:docMkLst>
        <pc:docMk/>
      </pc:docMkLst>
      <pc:sldChg chg="modSp new mod">
        <pc:chgData name="sarra GAFSI" userId="b2b22dd792cccc4a" providerId="LiveId" clId="{2FE51039-51AA-442E-9C7F-D714B38A7F22}" dt="2024-06-27T21:24:16.014" v="1761" actId="108"/>
        <pc:sldMkLst>
          <pc:docMk/>
          <pc:sldMk cId="3768855506" sldId="256"/>
        </pc:sldMkLst>
        <pc:spChg chg="mod">
          <ac:chgData name="sarra GAFSI" userId="b2b22dd792cccc4a" providerId="LiveId" clId="{2FE51039-51AA-442E-9C7F-D714B38A7F22}" dt="2024-06-27T21:24:16.014" v="1761" actId="108"/>
          <ac:spMkLst>
            <pc:docMk/>
            <pc:sldMk cId="3768855506" sldId="256"/>
            <ac:spMk id="2" creationId="{29A06429-7E30-5B42-CA20-264C6D0786EE}"/>
          </ac:spMkLst>
        </pc:spChg>
        <pc:spChg chg="mod">
          <ac:chgData name="sarra GAFSI" userId="b2b22dd792cccc4a" providerId="LiveId" clId="{2FE51039-51AA-442E-9C7F-D714B38A7F22}" dt="2024-06-27T21:18:20.507" v="1696" actId="20577"/>
          <ac:spMkLst>
            <pc:docMk/>
            <pc:sldMk cId="3768855506" sldId="256"/>
            <ac:spMk id="3" creationId="{547BE5FD-28CC-7DAD-0344-264084E946BC}"/>
          </ac:spMkLst>
        </pc:spChg>
      </pc:sldChg>
      <pc:sldChg chg="addSp modSp new mod">
        <pc:chgData name="sarra GAFSI" userId="b2b22dd792cccc4a" providerId="LiveId" clId="{2FE51039-51AA-442E-9C7F-D714B38A7F22}" dt="2024-06-27T20:02:40.018" v="674" actId="1076"/>
        <pc:sldMkLst>
          <pc:docMk/>
          <pc:sldMk cId="2470344524" sldId="257"/>
        </pc:sldMkLst>
        <pc:spChg chg="mod">
          <ac:chgData name="sarra GAFSI" userId="b2b22dd792cccc4a" providerId="LiveId" clId="{2FE51039-51AA-442E-9C7F-D714B38A7F22}" dt="2024-06-27T19:54:56.061" v="646" actId="115"/>
          <ac:spMkLst>
            <pc:docMk/>
            <pc:sldMk cId="2470344524" sldId="257"/>
            <ac:spMk id="2" creationId="{1FCD0771-FFD8-35B6-9DDE-4E10B7A408D1}"/>
          </ac:spMkLst>
        </pc:spChg>
        <pc:spChg chg="mod">
          <ac:chgData name="sarra GAFSI" userId="b2b22dd792cccc4a" providerId="LiveId" clId="{2FE51039-51AA-442E-9C7F-D714B38A7F22}" dt="2024-06-27T19:54:46.237" v="645" actId="1076"/>
          <ac:spMkLst>
            <pc:docMk/>
            <pc:sldMk cId="2470344524" sldId="257"/>
            <ac:spMk id="3" creationId="{31AFF4C7-420C-C109-054C-F06F665C4A09}"/>
          </ac:spMkLst>
        </pc:spChg>
        <pc:spChg chg="add mod">
          <ac:chgData name="sarra GAFSI" userId="b2b22dd792cccc4a" providerId="LiveId" clId="{2FE51039-51AA-442E-9C7F-D714B38A7F22}" dt="2024-06-27T19:59:54.033" v="657" actId="14100"/>
          <ac:spMkLst>
            <pc:docMk/>
            <pc:sldMk cId="2470344524" sldId="257"/>
            <ac:spMk id="4" creationId="{14F373C4-FB22-3792-A2F0-9DD547B4F66E}"/>
          </ac:spMkLst>
        </pc:spChg>
        <pc:spChg chg="add mod">
          <ac:chgData name="sarra GAFSI" userId="b2b22dd792cccc4a" providerId="LiveId" clId="{2FE51039-51AA-442E-9C7F-D714B38A7F22}" dt="2024-06-27T20:02:40.018" v="674" actId="1076"/>
          <ac:spMkLst>
            <pc:docMk/>
            <pc:sldMk cId="2470344524" sldId="257"/>
            <ac:spMk id="5" creationId="{5C929893-85CB-368E-21FD-BB2F80B3DD96}"/>
          </ac:spMkLst>
        </pc:spChg>
      </pc:sldChg>
      <pc:sldChg chg="addSp delSp modSp new del mod">
        <pc:chgData name="sarra GAFSI" userId="b2b22dd792cccc4a" providerId="LiveId" clId="{2FE51039-51AA-442E-9C7F-D714B38A7F22}" dt="2024-06-27T20:35:04.683" v="1053" actId="2696"/>
        <pc:sldMkLst>
          <pc:docMk/>
          <pc:sldMk cId="205701418" sldId="258"/>
        </pc:sldMkLst>
        <pc:spChg chg="mod">
          <ac:chgData name="sarra GAFSI" userId="b2b22dd792cccc4a" providerId="LiveId" clId="{2FE51039-51AA-442E-9C7F-D714B38A7F22}" dt="2024-06-27T20:34:56.931" v="1052" actId="20577"/>
          <ac:spMkLst>
            <pc:docMk/>
            <pc:sldMk cId="205701418" sldId="258"/>
            <ac:spMk id="2" creationId="{7ABE0E77-31AE-BDA8-E5DF-5C2FCA24C7D0}"/>
          </ac:spMkLst>
        </pc:spChg>
        <pc:spChg chg="del">
          <ac:chgData name="sarra GAFSI" userId="b2b22dd792cccc4a" providerId="LiveId" clId="{2FE51039-51AA-442E-9C7F-D714B38A7F22}" dt="2024-06-27T20:24:26.507" v="992"/>
          <ac:spMkLst>
            <pc:docMk/>
            <pc:sldMk cId="205701418" sldId="258"/>
            <ac:spMk id="3" creationId="{015AA271-32F6-B78A-6E23-94C3BA6B65E0}"/>
          </ac:spMkLst>
        </pc:spChg>
        <pc:spChg chg="add mod">
          <ac:chgData name="sarra GAFSI" userId="b2b22dd792cccc4a" providerId="LiveId" clId="{2FE51039-51AA-442E-9C7F-D714B38A7F22}" dt="2024-06-27T20:34:54.221" v="1051" actId="478"/>
          <ac:spMkLst>
            <pc:docMk/>
            <pc:sldMk cId="205701418" sldId="258"/>
            <ac:spMk id="7" creationId="{8CDB73E9-348A-1E83-A913-87028D2775AB}"/>
          </ac:spMkLst>
        </pc:spChg>
        <pc:graphicFrameChg chg="add del mod modGraphic">
          <ac:chgData name="sarra GAFSI" userId="b2b22dd792cccc4a" providerId="LiveId" clId="{2FE51039-51AA-442E-9C7F-D714B38A7F22}" dt="2024-06-27T20:34:54.221" v="1051" actId="478"/>
          <ac:graphicFrameMkLst>
            <pc:docMk/>
            <pc:sldMk cId="205701418" sldId="258"/>
            <ac:graphicFrameMk id="4" creationId="{C672C561-3693-7BDF-6776-249BD1B11FB1}"/>
          </ac:graphicFrameMkLst>
        </pc:graphicFrameChg>
        <pc:graphicFrameChg chg="add del mod modGraphic">
          <ac:chgData name="sarra GAFSI" userId="b2b22dd792cccc4a" providerId="LiveId" clId="{2FE51039-51AA-442E-9C7F-D714B38A7F22}" dt="2024-06-27T20:30:46.340" v="1050" actId="478"/>
          <ac:graphicFrameMkLst>
            <pc:docMk/>
            <pc:sldMk cId="205701418" sldId="258"/>
            <ac:graphicFrameMk id="5" creationId="{368E2EC2-A9ED-C988-190B-CC292B2A75C7}"/>
          </ac:graphicFrameMkLst>
        </pc:graphicFrameChg>
      </pc:sldChg>
      <pc:sldChg chg="modSp add mod ord setBg">
        <pc:chgData name="sarra GAFSI" userId="b2b22dd792cccc4a" providerId="LiveId" clId="{2FE51039-51AA-442E-9C7F-D714B38A7F22}" dt="2024-06-27T21:31:15.711" v="1876" actId="1076"/>
        <pc:sldMkLst>
          <pc:docMk/>
          <pc:sldMk cId="0" sldId="265"/>
        </pc:sldMkLst>
        <pc:spChg chg="mod">
          <ac:chgData name="sarra GAFSI" userId="b2b22dd792cccc4a" providerId="LiveId" clId="{2FE51039-51AA-442E-9C7F-D714B38A7F22}" dt="2024-06-27T21:31:15.711" v="1876" actId="1076"/>
          <ac:spMkLst>
            <pc:docMk/>
            <pc:sldMk cId="0" sldId="265"/>
            <ac:spMk id="20482" creationId="{376520A9-D376-58E6-3218-656919989E23}"/>
          </ac:spMkLst>
        </pc:spChg>
        <pc:spChg chg="mod">
          <ac:chgData name="sarra GAFSI" userId="b2b22dd792cccc4a" providerId="LiveId" clId="{2FE51039-51AA-442E-9C7F-D714B38A7F22}" dt="2024-06-27T21:31:11.568" v="1875" actId="1076"/>
          <ac:spMkLst>
            <pc:docMk/>
            <pc:sldMk cId="0" sldId="265"/>
            <ac:spMk id="22531" creationId="{77324072-CABD-FE25-5261-43570153B89F}"/>
          </ac:spMkLst>
        </pc:spChg>
      </pc:sldChg>
      <pc:sldChg chg="modSp add mod ord">
        <pc:chgData name="sarra GAFSI" userId="b2b22dd792cccc4a" providerId="LiveId" clId="{2FE51039-51AA-442E-9C7F-D714B38A7F22}" dt="2024-06-27T21:30:49.031" v="1874" actId="1076"/>
        <pc:sldMkLst>
          <pc:docMk/>
          <pc:sldMk cId="0" sldId="288"/>
        </pc:sldMkLst>
        <pc:spChg chg="mod">
          <ac:chgData name="sarra GAFSI" userId="b2b22dd792cccc4a" providerId="LiveId" clId="{2FE51039-51AA-442E-9C7F-D714B38A7F22}" dt="2024-06-27T21:24:49.494" v="1763" actId="108"/>
          <ac:spMkLst>
            <pc:docMk/>
            <pc:sldMk cId="0" sldId="288"/>
            <ac:spMk id="10244" creationId="{DC183ADF-DF29-D4BD-C1DA-84B3B04C04FB}"/>
          </ac:spMkLst>
        </pc:spChg>
        <pc:graphicFrameChg chg="mod modGraphic">
          <ac:chgData name="sarra GAFSI" userId="b2b22dd792cccc4a" providerId="LiveId" clId="{2FE51039-51AA-442E-9C7F-D714B38A7F22}" dt="2024-06-27T21:30:49.031" v="1874" actId="1076"/>
          <ac:graphicFrameMkLst>
            <pc:docMk/>
            <pc:sldMk cId="0" sldId="288"/>
            <ac:graphicFrameMk id="2" creationId="{40500FF9-7081-0665-429B-E3CBB3551163}"/>
          </ac:graphicFrameMkLst>
        </pc:graphicFrameChg>
      </pc:sldChg>
      <pc:sldChg chg="new del">
        <pc:chgData name="sarra GAFSI" userId="b2b22dd792cccc4a" providerId="LiveId" clId="{2FE51039-51AA-442E-9C7F-D714B38A7F22}" dt="2024-06-27T20:35:54.216" v="1070" actId="2696"/>
        <pc:sldMkLst>
          <pc:docMk/>
          <pc:sldMk cId="13949956" sldId="289"/>
        </pc:sldMkLst>
      </pc:sldChg>
      <pc:sldChg chg="new del">
        <pc:chgData name="sarra GAFSI" userId="b2b22dd792cccc4a" providerId="LiveId" clId="{2FE51039-51AA-442E-9C7F-D714B38A7F22}" dt="2024-06-27T20:35:57.510" v="1071" actId="2696"/>
        <pc:sldMkLst>
          <pc:docMk/>
          <pc:sldMk cId="2352128169" sldId="290"/>
        </pc:sldMkLst>
      </pc:sldChg>
      <pc:sldChg chg="modSp new mod">
        <pc:chgData name="sarra GAFSI" userId="b2b22dd792cccc4a" providerId="LiveId" clId="{2FE51039-51AA-442E-9C7F-D714B38A7F22}" dt="2024-06-27T22:47:09.287" v="2343" actId="20577"/>
        <pc:sldMkLst>
          <pc:docMk/>
          <pc:sldMk cId="758988076" sldId="291"/>
        </pc:sldMkLst>
        <pc:spChg chg="mod">
          <ac:chgData name="sarra GAFSI" userId="b2b22dd792cccc4a" providerId="LiveId" clId="{2FE51039-51AA-442E-9C7F-D714B38A7F22}" dt="2024-06-27T21:29:06.284" v="1860" actId="1076"/>
          <ac:spMkLst>
            <pc:docMk/>
            <pc:sldMk cId="758988076" sldId="291"/>
            <ac:spMk id="2" creationId="{3B7174BC-B825-0A68-B97C-94B6FD449A07}"/>
          </ac:spMkLst>
        </pc:spChg>
        <pc:spChg chg="mod">
          <ac:chgData name="sarra GAFSI" userId="b2b22dd792cccc4a" providerId="LiveId" clId="{2FE51039-51AA-442E-9C7F-D714B38A7F22}" dt="2024-06-27T22:47:09.287" v="2343" actId="20577"/>
          <ac:spMkLst>
            <pc:docMk/>
            <pc:sldMk cId="758988076" sldId="291"/>
            <ac:spMk id="3" creationId="{CC5DB429-FDDE-39BE-43C4-993210344801}"/>
          </ac:spMkLst>
        </pc:spChg>
      </pc:sldChg>
      <pc:sldChg chg="modSp new mod">
        <pc:chgData name="sarra GAFSI" userId="b2b22dd792cccc4a" providerId="LiveId" clId="{2FE51039-51AA-442E-9C7F-D714B38A7F22}" dt="2024-06-27T21:28:09.721" v="1850" actId="1076"/>
        <pc:sldMkLst>
          <pc:docMk/>
          <pc:sldMk cId="3211357205" sldId="292"/>
        </pc:sldMkLst>
        <pc:spChg chg="mod">
          <ac:chgData name="sarra GAFSI" userId="b2b22dd792cccc4a" providerId="LiveId" clId="{2FE51039-51AA-442E-9C7F-D714B38A7F22}" dt="2024-06-27T21:28:09.721" v="1850" actId="1076"/>
          <ac:spMkLst>
            <pc:docMk/>
            <pc:sldMk cId="3211357205" sldId="292"/>
            <ac:spMk id="2" creationId="{1033E01C-9297-71CF-4719-B33A00DA02A8}"/>
          </ac:spMkLst>
        </pc:spChg>
        <pc:spChg chg="mod">
          <ac:chgData name="sarra GAFSI" userId="b2b22dd792cccc4a" providerId="LiveId" clId="{2FE51039-51AA-442E-9C7F-D714B38A7F22}" dt="2024-06-27T21:22:57.975" v="1755" actId="27636"/>
          <ac:spMkLst>
            <pc:docMk/>
            <pc:sldMk cId="3211357205" sldId="292"/>
            <ac:spMk id="3" creationId="{F608798A-2438-B960-7F43-9AFE7E36F57C}"/>
          </ac:spMkLst>
        </pc:spChg>
      </pc:sldChg>
      <pc:sldChg chg="addSp delSp modSp new mod ord">
        <pc:chgData name="sarra GAFSI" userId="b2b22dd792cccc4a" providerId="LiveId" clId="{2FE51039-51AA-442E-9C7F-D714B38A7F22}" dt="2024-06-27T22:49:38.762" v="2357" actId="1076"/>
        <pc:sldMkLst>
          <pc:docMk/>
          <pc:sldMk cId="1818154500" sldId="293"/>
        </pc:sldMkLst>
        <pc:spChg chg="del">
          <ac:chgData name="sarra GAFSI" userId="b2b22dd792cccc4a" providerId="LiveId" clId="{2FE51039-51AA-442E-9C7F-D714B38A7F22}" dt="2024-06-27T22:04:39.951" v="1959" actId="478"/>
          <ac:spMkLst>
            <pc:docMk/>
            <pc:sldMk cId="1818154500" sldId="293"/>
            <ac:spMk id="2" creationId="{F968C643-BBB9-0163-7AC3-3EA1F1E67A56}"/>
          </ac:spMkLst>
        </pc:spChg>
        <pc:spChg chg="mod">
          <ac:chgData name="sarra GAFSI" userId="b2b22dd792cccc4a" providerId="LiveId" clId="{2FE51039-51AA-442E-9C7F-D714B38A7F22}" dt="2024-06-27T22:49:38.762" v="2357" actId="1076"/>
          <ac:spMkLst>
            <pc:docMk/>
            <pc:sldMk cId="1818154500" sldId="293"/>
            <ac:spMk id="3" creationId="{E0C63590-CABC-DDAE-5E27-F62B350ED27E}"/>
          </ac:spMkLst>
        </pc:spChg>
        <pc:spChg chg="add">
          <ac:chgData name="sarra GAFSI" userId="b2b22dd792cccc4a" providerId="LiveId" clId="{2FE51039-51AA-442E-9C7F-D714B38A7F22}" dt="2024-06-27T22:00:56.224" v="1883"/>
          <ac:spMkLst>
            <pc:docMk/>
            <pc:sldMk cId="1818154500" sldId="293"/>
            <ac:spMk id="4" creationId="{0721992F-42BB-8111-EA23-27A1C75E8AA3}"/>
          </ac:spMkLst>
        </pc:spChg>
        <pc:spChg chg="add">
          <ac:chgData name="sarra GAFSI" userId="b2b22dd792cccc4a" providerId="LiveId" clId="{2FE51039-51AA-442E-9C7F-D714B38A7F22}" dt="2024-06-27T22:00:56.224" v="1883"/>
          <ac:spMkLst>
            <pc:docMk/>
            <pc:sldMk cId="1818154500" sldId="293"/>
            <ac:spMk id="5" creationId="{E8F0A841-C7D6-2812-9E93-6EE105733D4C}"/>
          </ac:spMkLst>
        </pc:spChg>
      </pc:sldChg>
      <pc:sldChg chg="modSp new mod">
        <pc:chgData name="sarra GAFSI" userId="b2b22dd792cccc4a" providerId="LiveId" clId="{2FE51039-51AA-442E-9C7F-D714B38A7F22}" dt="2024-06-27T22:48:32.589" v="2345" actId="207"/>
        <pc:sldMkLst>
          <pc:docMk/>
          <pc:sldMk cId="2864635347" sldId="294"/>
        </pc:sldMkLst>
        <pc:spChg chg="mod">
          <ac:chgData name="sarra GAFSI" userId="b2b22dd792cccc4a" providerId="LiveId" clId="{2FE51039-51AA-442E-9C7F-D714B38A7F22}" dt="2024-06-27T22:18:13.247" v="2141"/>
          <ac:spMkLst>
            <pc:docMk/>
            <pc:sldMk cId="2864635347" sldId="294"/>
            <ac:spMk id="2" creationId="{8EEF4F1B-9C6C-1DE9-2779-6EE16C62B2FF}"/>
          </ac:spMkLst>
        </pc:spChg>
        <pc:spChg chg="mod">
          <ac:chgData name="sarra GAFSI" userId="b2b22dd792cccc4a" providerId="LiveId" clId="{2FE51039-51AA-442E-9C7F-D714B38A7F22}" dt="2024-06-27T22:48:32.589" v="2345" actId="207"/>
          <ac:spMkLst>
            <pc:docMk/>
            <pc:sldMk cId="2864635347" sldId="294"/>
            <ac:spMk id="3" creationId="{F01A8334-2BF7-B7F7-22A5-A19E02505D86}"/>
          </ac:spMkLst>
        </pc:spChg>
      </pc:sldChg>
      <pc:sldChg chg="new del">
        <pc:chgData name="sarra GAFSI" userId="b2b22dd792cccc4a" providerId="LiveId" clId="{2FE51039-51AA-442E-9C7F-D714B38A7F22}" dt="2024-06-27T22:20:44.111" v="2312" actId="2696"/>
        <pc:sldMkLst>
          <pc:docMk/>
          <pc:sldMk cId="11216432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9C161-DFD4-414E-AD9D-68502B7048C4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3AC61-B960-4EF3-8551-412E097E1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33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209A7ABD-4F13-44A5-2E46-3D46A3F0B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B759374-9632-B1FC-83CF-1B2024C84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56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34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9824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462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190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955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688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5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11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95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29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5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20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2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03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23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85204-5578-4D7E-9286-B73694C5AB16}" type="datetimeFigureOut">
              <a:rPr lang="fr-FR" smtClean="0"/>
              <a:t>03/07/2025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70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FD810-E252-39E3-0AA9-D907B967D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55C346-009A-98FF-8853-DC775E20F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00" y="1308100"/>
            <a:ext cx="10299700" cy="3429000"/>
          </a:xfrm>
        </p:spPr>
        <p:txBody>
          <a:bodyPr>
            <a:noAutofit/>
          </a:bodyPr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sz="8000" dirty="0"/>
              <a:t>3ème Prépa-Métiers</a:t>
            </a:r>
            <a:br>
              <a:rPr lang="fr-FR" sz="8000" dirty="0"/>
            </a:br>
            <a:r>
              <a:rPr lang="fr-FR" sz="8000" dirty="0"/>
              <a:t>2025-2026</a:t>
            </a:r>
          </a:p>
        </p:txBody>
      </p:sp>
    </p:spTree>
    <p:extLst>
      <p:ext uri="{BB962C8B-B14F-4D97-AF65-F5344CB8AC3E}">
        <p14:creationId xmlns:p14="http://schemas.microsoft.com/office/powerpoint/2010/main" val="3647128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3E01C-9297-71CF-4719-B33A00DA0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508000"/>
            <a:ext cx="6502399" cy="787400"/>
          </a:xfrm>
        </p:spPr>
        <p:txBody>
          <a:bodyPr/>
          <a:lstStyle/>
          <a:p>
            <a:pPr algn="l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dirty="0"/>
              <a:t>Le projet d’accueil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08798A-2438-B960-7F43-9AFE7E36F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583" y="1295400"/>
            <a:ext cx="11154834" cy="4711700"/>
          </a:xfrm>
        </p:spPr>
        <p:txBody>
          <a:bodyPr>
            <a:normAutofit fontScale="92500" lnSpcReduction="10000"/>
          </a:bodyPr>
          <a:lstStyle/>
          <a:p>
            <a:pPr algn="l"/>
            <a:endParaRPr lang="fr-FR" sz="4000" dirty="0">
              <a:solidFill>
                <a:srgbClr val="FF0000"/>
              </a:solidFill>
            </a:endParaRPr>
          </a:p>
          <a:p>
            <a:pPr algn="l"/>
            <a:r>
              <a:rPr lang="fr-FR" sz="4000" dirty="0">
                <a:solidFill>
                  <a:srgbClr val="0000FF"/>
                </a:solidFill>
              </a:rPr>
              <a:t>Journée d’intégration : </a:t>
            </a:r>
          </a:p>
          <a:p>
            <a:pPr algn="l"/>
            <a:r>
              <a:rPr lang="fr-FR" sz="4000" dirty="0">
                <a:solidFill>
                  <a:srgbClr val="FF0000"/>
                </a:solidFill>
              </a:rPr>
              <a:t>jeudi 4 septembre de 8h30 à 16h</a:t>
            </a:r>
          </a:p>
          <a:p>
            <a:pPr algn="l"/>
            <a:r>
              <a:rPr lang="fr-FR" sz="4000" dirty="0">
                <a:solidFill>
                  <a:srgbClr val="0000FF"/>
                </a:solidFill>
              </a:rPr>
              <a:t>- Petit déjeuner au collège </a:t>
            </a:r>
          </a:p>
          <a:p>
            <a:pPr algn="l"/>
            <a:r>
              <a:rPr lang="fr-FR" sz="4000" dirty="0">
                <a:solidFill>
                  <a:srgbClr val="0000FF"/>
                </a:solidFill>
              </a:rPr>
              <a:t>- Matin : Escape Game (Médiathèque Epône)</a:t>
            </a:r>
          </a:p>
          <a:p>
            <a:pPr algn="l"/>
            <a:r>
              <a:rPr lang="fr-FR" sz="4000" dirty="0">
                <a:solidFill>
                  <a:srgbClr val="0000FF"/>
                </a:solidFill>
              </a:rPr>
              <a:t>- Après-midi : Jeux au Parc du Château (Epône)</a:t>
            </a:r>
          </a:p>
          <a:p>
            <a:pPr algn="l"/>
            <a:r>
              <a:rPr lang="fr-FR" sz="4000" dirty="0">
                <a:solidFill>
                  <a:srgbClr val="0000FF"/>
                </a:solidFill>
              </a:rPr>
              <a:t>- Prévoir un pique-nique et des chaussures de sport</a:t>
            </a:r>
          </a:p>
        </p:txBody>
      </p:sp>
    </p:spTree>
    <p:extLst>
      <p:ext uri="{BB962C8B-B14F-4D97-AF65-F5344CB8AC3E}">
        <p14:creationId xmlns:p14="http://schemas.microsoft.com/office/powerpoint/2010/main" val="3211357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53622" y="300447"/>
            <a:ext cx="7355477" cy="782803"/>
          </a:xfrm>
        </p:spPr>
        <p:txBody>
          <a:bodyPr/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dirty="0"/>
              <a:t>Réunions parents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00892" y="1216194"/>
            <a:ext cx="11813177" cy="5341359"/>
          </a:xfrm>
        </p:spPr>
        <p:txBody>
          <a:bodyPr>
            <a:normAutofit/>
          </a:bodyPr>
          <a:lstStyle/>
          <a:p>
            <a:pPr algn="l"/>
            <a:r>
              <a:rPr lang="fr-FR" sz="3600" dirty="0">
                <a:solidFill>
                  <a:srgbClr val="FF0000"/>
                </a:solidFill>
              </a:rPr>
              <a:t>Quand ? </a:t>
            </a:r>
          </a:p>
          <a:p>
            <a:pPr algn="l"/>
            <a:r>
              <a:rPr lang="fr-FR" sz="3600" dirty="0">
                <a:solidFill>
                  <a:srgbClr val="0000FF"/>
                </a:solidFill>
              </a:rPr>
              <a:t>Tous les jeudis qui précèdent les vacances scolaires</a:t>
            </a:r>
            <a:r>
              <a:rPr lang="fr-FR" sz="3600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l"/>
            <a:r>
              <a:rPr lang="fr-FR" sz="3600" dirty="0">
                <a:solidFill>
                  <a:srgbClr val="FF0000"/>
                </a:solidFill>
              </a:rPr>
              <a:t>Objectifs :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rgbClr val="0000FF"/>
                </a:solidFill>
              </a:rPr>
              <a:t>Présenter aux parents ce qui a été travaillé </a:t>
            </a:r>
          </a:p>
          <a:p>
            <a:pPr algn="l"/>
            <a:r>
              <a:rPr lang="fr-FR" sz="3600" dirty="0">
                <a:solidFill>
                  <a:srgbClr val="0000FF"/>
                </a:solidFill>
              </a:rPr>
              <a:t>    dans les différentes matières.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rgbClr val="0000FF"/>
                </a:solidFill>
              </a:rPr>
              <a:t>Montrer des travaux, des productions,…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rgbClr val="0000FF"/>
                </a:solidFill>
              </a:rPr>
              <a:t>Présenter les avancées de la découverte professionnelle. </a:t>
            </a:r>
          </a:p>
          <a:p>
            <a:pPr algn="l"/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5354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957323-0006-789D-102E-39DB8774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292166" cy="1739900"/>
          </a:xfrm>
        </p:spPr>
        <p:txBody>
          <a:bodyPr>
            <a:noAutofit/>
          </a:bodyPr>
          <a:lstStyle/>
          <a:p>
            <a:r>
              <a:rPr lang="fr-FR" sz="4800" dirty="0"/>
              <a:t>Matériel pour les 5h/semaine de découverte professionnelle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D3F321-98C4-3DB1-54B9-EB43C3E38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2100" y="2463801"/>
            <a:ext cx="6019800" cy="4162887"/>
          </a:xfrm>
        </p:spPr>
        <p:txBody>
          <a:bodyPr/>
          <a:lstStyle/>
          <a:p>
            <a:pPr>
              <a:buFontTx/>
              <a:buChar char="-"/>
            </a:pPr>
            <a:r>
              <a:rPr 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Une pochette</a:t>
            </a:r>
          </a:p>
          <a:p>
            <a:pPr>
              <a:buFontTx/>
              <a:buChar char="-"/>
            </a:pPr>
            <a:r>
              <a:rPr 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Une clé USB</a:t>
            </a:r>
          </a:p>
        </p:txBody>
      </p:sp>
    </p:spTree>
    <p:extLst>
      <p:ext uri="{BB962C8B-B14F-4D97-AF65-F5344CB8AC3E}">
        <p14:creationId xmlns:p14="http://schemas.microsoft.com/office/powerpoint/2010/main" val="365037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96CC9-9314-60F6-00C3-AD00C1A2E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8F801-227F-34B9-1B25-578710989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900" y="774700"/>
            <a:ext cx="10299700" cy="2286000"/>
          </a:xfrm>
        </p:spPr>
        <p:txBody>
          <a:bodyPr>
            <a:noAutofit/>
          </a:bodyPr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sz="8000" dirty="0"/>
              <a:t>3ème Prépa-Métiers</a:t>
            </a:r>
            <a:br>
              <a:rPr lang="fr-FR" sz="8000" dirty="0"/>
            </a:br>
            <a:r>
              <a:rPr lang="fr-FR" sz="8000" dirty="0"/>
              <a:t>2025-2026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9E6CE29-981C-6D61-0E4E-B1C461C43819}"/>
              </a:ext>
            </a:extLst>
          </p:cNvPr>
          <p:cNvSpPr txBox="1"/>
          <p:nvPr/>
        </p:nvSpPr>
        <p:spPr>
          <a:xfrm>
            <a:off x="374650" y="3197136"/>
            <a:ext cx="11817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000FF"/>
                </a:solidFill>
              </a:rPr>
              <a:t>La rentrée des élèves de 3ème : mardi 2 septembre (horaires diffusés prochainement sur le site du collège)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7CD4E08-50E7-5ECA-27A1-3C67DE1CC606}"/>
              </a:ext>
            </a:extLst>
          </p:cNvPr>
          <p:cNvSpPr txBox="1"/>
          <p:nvPr/>
        </p:nvSpPr>
        <p:spPr>
          <a:xfrm>
            <a:off x="374650" y="4701570"/>
            <a:ext cx="112204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Toute l’équipe vous souhaite </a:t>
            </a:r>
          </a:p>
          <a:p>
            <a:pPr algn="ctr"/>
            <a:r>
              <a:rPr lang="fr-FR" sz="4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de bonnes vacances !</a:t>
            </a:r>
          </a:p>
        </p:txBody>
      </p:sp>
    </p:spTree>
    <p:extLst>
      <p:ext uri="{BB962C8B-B14F-4D97-AF65-F5344CB8AC3E}">
        <p14:creationId xmlns:p14="http://schemas.microsoft.com/office/powerpoint/2010/main" val="241994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06429-7E30-5B42-CA20-264C6D078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0600" y="165101"/>
            <a:ext cx="6597650" cy="1917700"/>
          </a:xfrm>
        </p:spPr>
        <p:txBody>
          <a:bodyPr>
            <a:normAutofit/>
          </a:bodyPr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dirty="0"/>
              <a:t>3ème Prépa-Métiers</a:t>
            </a:r>
            <a:br>
              <a:rPr lang="fr-FR" dirty="0"/>
            </a:br>
            <a:r>
              <a:rPr lang="fr-FR" dirty="0"/>
              <a:t>2025-2026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7BE5FD-28CC-7DAD-0344-264084E94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2553018"/>
            <a:ext cx="8525691" cy="3967162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solidFill>
                  <a:srgbClr val="0000FF"/>
                </a:solidFill>
              </a:rPr>
              <a:t>   </a:t>
            </a:r>
            <a:r>
              <a:rPr lang="fr-FR" sz="6000" dirty="0">
                <a:solidFill>
                  <a:srgbClr val="0000FF"/>
                </a:solidFill>
              </a:rPr>
              <a:t>Elèves inscrits : 20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5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0D63E41-457E-A4E8-36D1-0313C1847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578" y="250336"/>
            <a:ext cx="7800613" cy="635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52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0500FF9-7081-0665-429B-E3CBB3551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07160"/>
              </p:ext>
            </p:extLst>
          </p:nvPr>
        </p:nvGraphicFramePr>
        <p:xfrm>
          <a:off x="2051050" y="1117517"/>
          <a:ext cx="6864350" cy="5029283"/>
        </p:xfrm>
        <a:graphic>
          <a:graphicData uri="http://schemas.openxmlformats.org/drawingml/2006/table">
            <a:tbl>
              <a:tblPr/>
              <a:tblGrid>
                <a:gridCol w="6864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29283">
                <a:tc>
                  <a:txBody>
                    <a:bodyPr/>
                    <a:lstStyle/>
                    <a:p>
                      <a:pPr algn="l"/>
                      <a:r>
                        <a:rPr lang="fr-FR" sz="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2400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Français : M.CHARRIER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Mathématiques : Mme GEHENIAUX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Histoire-Géographie : Mme INTHAMOUSSOU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Anglais : Mme NAUDIN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Espagnol : Mme RACHAH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SVT : Mme BASSET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EPS : Mme DAGEVILLE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musicale : Mme BOURGET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Arts plastiques : M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Technologie : M. CHAING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Physique-chimie : Mme Gafsi</a:t>
                      </a:r>
                    </a:p>
                  </a:txBody>
                  <a:tcPr marL="89542" marR="895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44" name="Text Box 1">
            <a:extLst>
              <a:ext uri="{FF2B5EF4-FFF2-40B4-BE49-F238E27FC236}">
                <a16:creationId xmlns:a16="http://schemas.microsoft.com/office/drawing/2014/main" id="{DC183ADF-DF29-D4BD-C1DA-84B3B04C0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050" y="-127083"/>
            <a:ext cx="89027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50"/>
              </a:spcBef>
              <a:buClrTx/>
            </a:pPr>
            <a:r>
              <a:rPr lang="fr-FR" alt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Equipe pédagogique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>
            <a:extLst>
              <a:ext uri="{FF2B5EF4-FFF2-40B4-BE49-F238E27FC236}">
                <a16:creationId xmlns:a16="http://schemas.microsoft.com/office/drawing/2014/main" id="{376520A9-D376-58E6-3218-656919989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754" y="0"/>
            <a:ext cx="5809706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50"/>
              </a:spcBef>
              <a:buClrTx/>
            </a:pPr>
            <a:r>
              <a:rPr lang="fr-FR" alt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Les temps forts</a:t>
            </a:r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77324072-CABD-FE25-5261-43570153B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825" y="1485900"/>
            <a:ext cx="9347200" cy="497840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 marL="342900" indent="-34290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850"/>
              </a:spcBef>
              <a:buClr>
                <a:srgbClr val="00007D"/>
              </a:buClr>
              <a:buFont typeface="Wingdings" panose="05000000000000000000" pitchFamily="2" charset="2"/>
              <a:buChar char=""/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 </a:t>
            </a:r>
            <a:r>
              <a:rPr lang="fr-FR" altLang="fr-FR" sz="3200" dirty="0">
                <a:solidFill>
                  <a:srgbClr val="0000FF"/>
                </a:solidFill>
              </a:rPr>
              <a:t>Les stages</a:t>
            </a: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Recherche de stages </a:t>
            </a: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Conventions de stages</a:t>
            </a: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Rapports de stages</a:t>
            </a:r>
          </a:p>
          <a:p>
            <a:pPr>
              <a:spcBef>
                <a:spcPts val="850"/>
              </a:spcBef>
              <a:buClrTx/>
              <a:defRPr/>
            </a:pPr>
            <a:endParaRPr lang="fr-FR" altLang="fr-FR" sz="800" dirty="0">
              <a:solidFill>
                <a:schemeClr val="accent2"/>
              </a:solidFill>
            </a:endParaRPr>
          </a:p>
          <a:p>
            <a:pPr>
              <a:spcBef>
                <a:spcPts val="850"/>
              </a:spcBef>
              <a:buClr>
                <a:srgbClr val="00007D"/>
              </a:buClr>
              <a:buFont typeface="Wingdings" panose="05000000000000000000" pitchFamily="2" charset="2"/>
              <a:buChar char=""/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 </a:t>
            </a:r>
            <a:r>
              <a:rPr lang="fr-FR" altLang="fr-FR" sz="3200" dirty="0">
                <a:solidFill>
                  <a:srgbClr val="0000FF"/>
                </a:solidFill>
              </a:rPr>
              <a:t>L’orientation après la classe de 3</a:t>
            </a:r>
            <a:r>
              <a:rPr lang="fr-FR" altLang="fr-FR" sz="3200" baseline="30000" dirty="0">
                <a:solidFill>
                  <a:srgbClr val="0000FF"/>
                </a:solidFill>
              </a:rPr>
              <a:t>ème</a:t>
            </a:r>
            <a:endParaRPr lang="fr-FR" altLang="fr-FR" sz="3200" dirty="0">
              <a:solidFill>
                <a:srgbClr val="0000FF"/>
              </a:solidFill>
            </a:endParaRP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endParaRPr lang="fr-FR" altLang="fr-FR" sz="800" u="sng" dirty="0">
              <a:solidFill>
                <a:schemeClr val="accent2"/>
              </a:solidFill>
            </a:endParaRPr>
          </a:p>
          <a:p>
            <a:pPr>
              <a:spcBef>
                <a:spcPts val="850"/>
              </a:spcBef>
              <a:buClr>
                <a:srgbClr val="00007D"/>
              </a:buClr>
              <a:buFont typeface="Wingdings" panose="05000000000000000000" pitchFamily="2" charset="2"/>
              <a:buChar char=""/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 </a:t>
            </a:r>
            <a:r>
              <a:rPr lang="fr-FR" altLang="fr-FR" sz="3200" dirty="0">
                <a:solidFill>
                  <a:srgbClr val="0000FF"/>
                </a:solidFill>
              </a:rPr>
              <a:t>Diplôme national du brevet </a:t>
            </a:r>
          </a:p>
          <a:p>
            <a:pPr>
              <a:spcBef>
                <a:spcPts val="850"/>
              </a:spcBef>
              <a:buClrTx/>
              <a:defRPr/>
            </a:pPr>
            <a:endParaRPr lang="fr-FR" altLang="fr-F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CD0771-FFD8-35B6-9DDE-4E10B7A4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39435"/>
            <a:ext cx="11188700" cy="1023937"/>
          </a:xfrm>
        </p:spPr>
        <p:txBody>
          <a:bodyPr/>
          <a:lstStyle/>
          <a:p>
            <a:r>
              <a:rPr lang="fr-FR" altLang="fr-FR" u="sng" dirty="0">
                <a:solidFill>
                  <a:srgbClr val="0000FF"/>
                </a:solidFill>
              </a:rPr>
              <a:t>Les stages</a:t>
            </a:r>
            <a:r>
              <a:rPr lang="fr-FR" altLang="fr-FR" dirty="0">
                <a:solidFill>
                  <a:srgbClr val="0000FF"/>
                </a:solidFill>
              </a:rPr>
              <a:t> : </a:t>
            </a:r>
            <a:r>
              <a:rPr lang="fr-FR" dirty="0"/>
              <a:t>3 stages en entreprise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AFF4C7-420C-C109-054C-F06F665C4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400" y="1975443"/>
            <a:ext cx="9232900" cy="1937939"/>
          </a:xfrm>
        </p:spPr>
        <p:txBody>
          <a:bodyPr>
            <a:noAutofit/>
          </a:bodyPr>
          <a:lstStyle/>
          <a:p>
            <a:pPr algn="l"/>
            <a:r>
              <a:rPr lang="fr-FR" sz="4000" dirty="0">
                <a:solidFill>
                  <a:srgbClr val="FF0000"/>
                </a:solidFill>
              </a:rPr>
              <a:t>Stage 1 : </a:t>
            </a:r>
            <a:r>
              <a:rPr lang="fr-FR" sz="4000" dirty="0">
                <a:solidFill>
                  <a:srgbClr val="0000FF"/>
                </a:solidFill>
              </a:rPr>
              <a:t>du 24 au 28 novembre 2025</a:t>
            </a:r>
          </a:p>
          <a:p>
            <a:pPr algn="l"/>
            <a:r>
              <a:rPr lang="fr-FR" sz="4000" dirty="0">
                <a:solidFill>
                  <a:srgbClr val="FF0000"/>
                </a:solidFill>
              </a:rPr>
              <a:t>Stage 2 : </a:t>
            </a:r>
            <a:r>
              <a:rPr lang="fr-FR" sz="4000" dirty="0">
                <a:solidFill>
                  <a:srgbClr val="0000FF"/>
                </a:solidFill>
              </a:rPr>
              <a:t>du 26 au 30 janvier 2026</a:t>
            </a:r>
          </a:p>
          <a:p>
            <a:pPr algn="l"/>
            <a:r>
              <a:rPr lang="fr-FR" sz="4000" dirty="0">
                <a:solidFill>
                  <a:srgbClr val="FF0000"/>
                </a:solidFill>
              </a:rPr>
              <a:t>Stage 3 : </a:t>
            </a:r>
            <a:r>
              <a:rPr lang="fr-FR" sz="4000" dirty="0">
                <a:solidFill>
                  <a:srgbClr val="0000FF"/>
                </a:solidFill>
              </a:rPr>
              <a:t>du 30 mars au 3 avril 2026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4F373C4-FB22-3792-A2F0-9DD547B4F66E}"/>
              </a:ext>
            </a:extLst>
          </p:cNvPr>
          <p:cNvSpPr txBox="1">
            <a:spLocks/>
          </p:cNvSpPr>
          <p:nvPr/>
        </p:nvSpPr>
        <p:spPr>
          <a:xfrm>
            <a:off x="317500" y="3913587"/>
            <a:ext cx="11874500" cy="10239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00FF"/>
                </a:solidFill>
              </a:rPr>
              <a:t>Possibilité de faire des stages supplémentaires. </a:t>
            </a:r>
          </a:p>
        </p:txBody>
      </p:sp>
    </p:spTree>
    <p:extLst>
      <p:ext uri="{BB962C8B-B14F-4D97-AF65-F5344CB8AC3E}">
        <p14:creationId xmlns:p14="http://schemas.microsoft.com/office/powerpoint/2010/main" val="247034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622EAA-5AD1-E0D5-5B93-68816FC6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98500"/>
            <a:ext cx="11963400" cy="2984500"/>
          </a:xfrm>
        </p:spPr>
        <p:txBody>
          <a:bodyPr>
            <a:noAutofit/>
          </a:bodyPr>
          <a:lstStyle/>
          <a:p>
            <a:pPr algn="ctr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5400" u="sng" dirty="0">
                <a:solidFill>
                  <a:srgbClr val="0000FF"/>
                </a:solidFill>
              </a:rPr>
              <a:t>L’orientation après la classe de 3</a:t>
            </a:r>
            <a:r>
              <a:rPr lang="fr-FR" altLang="fr-FR" sz="5400" u="sng" baseline="30000" dirty="0">
                <a:solidFill>
                  <a:srgbClr val="0000FF"/>
                </a:solidFill>
              </a:rPr>
              <a:t>ème</a:t>
            </a:r>
            <a:br>
              <a:rPr lang="fr-FR" altLang="fr-FR" sz="5400" dirty="0">
                <a:solidFill>
                  <a:srgbClr val="0000FF"/>
                </a:solidFill>
              </a:rPr>
            </a:br>
            <a:br>
              <a:rPr lang="fr-FR" altLang="fr-FR" sz="1200" u="sng" dirty="0">
                <a:solidFill>
                  <a:schemeClr val="accent2"/>
                </a:solidFill>
              </a:rPr>
            </a:br>
            <a:r>
              <a:rPr lang="fr-FR" sz="5400" dirty="0"/>
              <a:t> Mini-stages </a:t>
            </a:r>
            <a:br>
              <a:rPr lang="fr-FR" sz="5400" dirty="0"/>
            </a:br>
            <a:r>
              <a:rPr lang="fr-FR" sz="5400" dirty="0"/>
              <a:t>de découverte des formations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C929893-85CB-368E-21FD-BB2F80B3DD96}"/>
              </a:ext>
            </a:extLst>
          </p:cNvPr>
          <p:cNvSpPr txBox="1">
            <a:spLocks/>
          </p:cNvSpPr>
          <p:nvPr/>
        </p:nvSpPr>
        <p:spPr>
          <a:xfrm>
            <a:off x="1143000" y="3568700"/>
            <a:ext cx="9906000" cy="31115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 algn="l">
              <a:buFont typeface="Wingdings" panose="05000000000000000000" pitchFamily="2" charset="2"/>
              <a:buChar char="ü"/>
            </a:pPr>
            <a:r>
              <a:rPr lang="fr-FR" sz="5400" dirty="0">
                <a:solidFill>
                  <a:srgbClr val="0000FF"/>
                </a:solidFill>
              </a:rPr>
              <a:t>Demi-journées </a:t>
            </a:r>
          </a:p>
          <a:p>
            <a:pPr algn="l"/>
            <a:r>
              <a:rPr lang="fr-FR" sz="5400" dirty="0">
                <a:solidFill>
                  <a:srgbClr val="0000FF"/>
                </a:solidFill>
              </a:rPr>
              <a:t>en lycées professionnels pour découvrir des lycées et des formations.</a:t>
            </a:r>
          </a:p>
        </p:txBody>
      </p:sp>
    </p:spTree>
    <p:extLst>
      <p:ext uri="{BB962C8B-B14F-4D97-AF65-F5344CB8AC3E}">
        <p14:creationId xmlns:p14="http://schemas.microsoft.com/office/powerpoint/2010/main" val="2728439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u="sng" dirty="0">
                <a:solidFill>
                  <a:srgbClr val="0000FF"/>
                </a:solidFill>
              </a:rPr>
              <a:t>Nouveau Brevet 2026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47902" y="2216527"/>
            <a:ext cx="11696195" cy="403187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defTabSz="914400">
              <a:buClrTx/>
              <a:buSzTx/>
              <a:buNone/>
            </a:pPr>
            <a:r>
              <a:rPr lang="fr-FR" altLang="fr-FR" sz="3200" dirty="0">
                <a:solidFill>
                  <a:srgbClr val="0070C0"/>
                </a:solidFill>
                <a:cs typeface="Arial" panose="020B0604020202020204" pitchFamily="34" charset="0"/>
              </a:rPr>
              <a:t>- Contrôle continu : il représentera 40 % de la note finale.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3200" dirty="0">
                <a:solidFill>
                  <a:srgbClr val="0070C0"/>
                </a:solidFill>
                <a:cs typeface="Arial" panose="020B0604020202020204" pitchFamily="34" charset="0"/>
              </a:rPr>
              <a:t>L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a note de contrôle continu =</a:t>
            </a:r>
            <a:r>
              <a:rPr kumimoji="0" lang="fr-FR" altLang="fr-FR" sz="3200" b="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3200" dirty="0">
                <a:solidFill>
                  <a:srgbClr val="0070C0"/>
                </a:solidFill>
                <a:cs typeface="Arial" panose="020B0604020202020204" pitchFamily="34" charset="0"/>
              </a:rPr>
              <a:t>                                 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Moyennes annuelles obtenues par l’ élève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                                 en classe de 3</a:t>
            </a:r>
            <a:r>
              <a:rPr kumimoji="0" lang="fr-FR" altLang="fr-FR" sz="3200" b="0" i="0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ème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indent="0" defTabSz="914400">
              <a:buClrTx/>
              <a:buSzTx/>
              <a:buNone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cs typeface="Arial" panose="020B0604020202020204" pitchFamily="34" charset="0"/>
            </a:endParaRPr>
          </a:p>
          <a:p>
            <a:pPr marL="0" indent="0" defTabSz="914400">
              <a:buClrTx/>
              <a:buSzTx/>
              <a:buNone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- Epreuves terminales : elles représenteront</a:t>
            </a:r>
            <a:r>
              <a:rPr kumimoji="0" lang="fr-FR" altLang="fr-FR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fr-FR" altLang="fr-FR" sz="3200" dirty="0">
                <a:solidFill>
                  <a:srgbClr val="FF0000"/>
                </a:solidFill>
                <a:cs typeface="Arial" panose="020B0604020202020204" pitchFamily="34" charset="0"/>
              </a:rPr>
              <a:t>60 % de la note finale.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rgbClr val="393939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08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7174BC-B825-0A68-B97C-94B6FD449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098" y="342900"/>
            <a:ext cx="10138833" cy="986366"/>
          </a:xfrm>
        </p:spPr>
        <p:txBody>
          <a:bodyPr/>
          <a:lstStyle/>
          <a:p>
            <a:pPr algn="ctr"/>
            <a:r>
              <a:rPr lang="fr-FR" dirty="0"/>
              <a:t>Projet pédagogique de classe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5DB429-FDDE-39BE-43C4-993210344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6100" y="1612900"/>
            <a:ext cx="11277599" cy="4470400"/>
          </a:xfrm>
          <a:noFill/>
        </p:spPr>
        <p:txBody>
          <a:bodyPr>
            <a:noAutofit/>
          </a:bodyPr>
          <a:lstStyle/>
          <a:p>
            <a:pPr algn="l">
              <a:spcBef>
                <a:spcPts val="50"/>
              </a:spcBef>
              <a:spcAft>
                <a:spcPts val="50"/>
              </a:spcAft>
              <a:buClrTx/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Thème : </a:t>
            </a:r>
          </a:p>
          <a:p>
            <a:pPr algn="l">
              <a:spcBef>
                <a:spcPts val="50"/>
              </a:spcBef>
              <a:spcAft>
                <a:spcPts val="50"/>
              </a:spcAft>
              <a:buClrTx/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sz="54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« Différents mais Ensemble »</a:t>
            </a:r>
          </a:p>
          <a:p>
            <a:pPr algn="l"/>
            <a:r>
              <a:rPr lang="fr-FR" sz="3600" u="sng" dirty="0">
                <a:solidFill>
                  <a:schemeClr val="accent1"/>
                </a:solidFill>
              </a:rPr>
              <a:t>objectifs</a:t>
            </a:r>
            <a:r>
              <a:rPr lang="fr-FR" sz="3600" dirty="0">
                <a:solidFill>
                  <a:schemeClr val="accent1"/>
                </a:solidFill>
              </a:rPr>
              <a:t> : </a:t>
            </a:r>
          </a:p>
          <a:p>
            <a:pPr marL="685800" indent="-685800" algn="l">
              <a:buFontTx/>
              <a:buChar char="-"/>
            </a:pPr>
            <a:r>
              <a:rPr lang="fr-FR" sz="3600" b="0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renforcer la compréhension et le respect mutuels</a:t>
            </a:r>
          </a:p>
          <a:p>
            <a:pPr marL="685800" indent="-685800" algn="l">
              <a:buFontTx/>
              <a:buChar char="-"/>
            </a:pPr>
            <a:r>
              <a:rPr lang="fr-FR" sz="3600" dirty="0">
                <a:solidFill>
                  <a:schemeClr val="accent1"/>
                </a:solidFill>
              </a:rPr>
              <a:t>participation possible de toutes les disciplines </a:t>
            </a:r>
          </a:p>
          <a:p>
            <a:pPr algn="l"/>
            <a:r>
              <a:rPr lang="fr-FR" sz="3600" dirty="0">
                <a:solidFill>
                  <a:schemeClr val="accent1"/>
                </a:solidFill>
              </a:rPr>
              <a:t>    + la découverte professionnelle</a:t>
            </a:r>
          </a:p>
          <a:p>
            <a:pPr marL="685800" indent="-685800" algn="l">
              <a:buFontTx/>
              <a:buChar char="-"/>
            </a:pPr>
            <a:endParaRPr lang="fr-FR" sz="3600" dirty="0">
              <a:solidFill>
                <a:schemeClr val="accent1"/>
              </a:solidFill>
            </a:endParaRPr>
          </a:p>
          <a:p>
            <a:pPr algn="l"/>
            <a:endParaRPr lang="fr-FR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589880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419</TotalTime>
  <Words>378</Words>
  <Application>Microsoft Office PowerPoint</Application>
  <PresentationFormat>Grand écran</PresentationFormat>
  <Paragraphs>70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Facette</vt:lpstr>
      <vt:lpstr>3ème Prépa-Métiers 2025-2026</vt:lpstr>
      <vt:lpstr>3ème Prépa-Métiers 2025-2026</vt:lpstr>
      <vt:lpstr>Présentation PowerPoint</vt:lpstr>
      <vt:lpstr>Présentation PowerPoint</vt:lpstr>
      <vt:lpstr>Présentation PowerPoint</vt:lpstr>
      <vt:lpstr>Les stages : 3 stages en entreprise </vt:lpstr>
      <vt:lpstr>L’orientation après la classe de 3ème   Mini-stages  de découverte des formations</vt:lpstr>
      <vt:lpstr>Nouveau Brevet 2026</vt:lpstr>
      <vt:lpstr>Projet pédagogique de classe</vt:lpstr>
      <vt:lpstr>Le projet d’accueil</vt:lpstr>
      <vt:lpstr>Réunions parents </vt:lpstr>
      <vt:lpstr>Matériel pour les 5h/semaine de découverte professionnelle : </vt:lpstr>
      <vt:lpstr>3ème Prépa-Métiers 2025-2026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Prépa-Métiers 2024-2025</dc:title>
  <dc:creator>sarra GAFSI</dc:creator>
  <cp:lastModifiedBy>sarra GAFSI</cp:lastModifiedBy>
  <cp:revision>13</cp:revision>
  <dcterms:created xsi:type="dcterms:W3CDTF">2024-06-27T19:36:27Z</dcterms:created>
  <dcterms:modified xsi:type="dcterms:W3CDTF">2025-07-03T19:05:45Z</dcterms:modified>
</cp:coreProperties>
</file>