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2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octobre 19, 2020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octobre 19,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octobre 19,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octobre 19,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octobre 19,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octobre 19,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octobre 19,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octobre 19,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octobre 19,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octobre 19, 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octobre 19,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octobre 19,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Projet </a:t>
            </a:r>
            <a:r>
              <a:rPr lang="fr-FR" dirty="0" err="1" smtClean="0"/>
              <a:t>Permaculture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736917" y="4421080"/>
            <a:ext cx="3309803" cy="1260629"/>
          </a:xfrm>
        </p:spPr>
        <p:txBody>
          <a:bodyPr/>
          <a:lstStyle/>
          <a:p>
            <a:r>
              <a:rPr lang="fr-FR" b="1" dirty="0" smtClean="0"/>
              <a:t>Collège Benjamin Franklin </a:t>
            </a:r>
          </a:p>
          <a:p>
            <a:endParaRPr lang="fr-FR" dirty="0" smtClean="0"/>
          </a:p>
          <a:p>
            <a:pPr algn="r"/>
            <a:r>
              <a:rPr lang="fr-FR" dirty="0" smtClean="0"/>
              <a:t>2020/21</a:t>
            </a:r>
            <a:endParaRPr lang="fr-FR" dirty="0"/>
          </a:p>
        </p:txBody>
      </p:sp>
      <p:pic>
        <p:nvPicPr>
          <p:cNvPr id="4" name="Image 3" descr="Capture d’écran 2020-10-19 à 10.07.3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2" t="33333" r="4095"/>
          <a:stretch/>
        </p:blipFill>
        <p:spPr>
          <a:xfrm>
            <a:off x="4759660" y="104588"/>
            <a:ext cx="3287060" cy="203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 4" descr="Capture d’écran 2020-10-19 à 10.07.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5678">
            <a:off x="297438" y="4393547"/>
            <a:ext cx="3698778" cy="1993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 5" descr="Capture d’écran 2020-10-19 à 10.14.1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7100">
            <a:off x="565133" y="324517"/>
            <a:ext cx="3338228" cy="17064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 6" descr="Capture d’écran 2020-10-19 à 10.15.5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3009">
            <a:off x="180674" y="2576881"/>
            <a:ext cx="4261317" cy="1193800"/>
          </a:xfrm>
          <a:prstGeom prst="rect">
            <a:avLst/>
          </a:prstGeom>
        </p:spPr>
      </p:pic>
      <p:pic>
        <p:nvPicPr>
          <p:cNvPr id="8" name="Image 7" descr="animated-tractor-image-0017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4485">
            <a:off x="4417931" y="4751294"/>
            <a:ext cx="23114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40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9843" y="698958"/>
            <a:ext cx="4424980" cy="1143000"/>
          </a:xfrm>
        </p:spPr>
        <p:txBody>
          <a:bodyPr/>
          <a:lstStyle/>
          <a:p>
            <a:r>
              <a:rPr lang="fr-FR" dirty="0" smtClean="0"/>
              <a:t>Le contexte</a:t>
            </a:r>
            <a:r>
              <a:rPr lang="is-IS" dirty="0" smtClean="0"/>
              <a:t>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 rot="21378792">
            <a:off x="819376" y="2024828"/>
            <a:ext cx="5022626" cy="3508977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fr-FR" dirty="0" smtClean="0"/>
              <a:t>	L’un </a:t>
            </a:r>
            <a:r>
              <a:rPr lang="fr-FR" dirty="0"/>
              <a:t>des principes de la </a:t>
            </a:r>
            <a:r>
              <a:rPr lang="fr-FR" dirty="0" err="1"/>
              <a:t>permaculture</a:t>
            </a:r>
            <a:r>
              <a:rPr lang="fr-FR" dirty="0"/>
              <a:t>, c’est de s’adapter au contexte de chacun</a:t>
            </a:r>
            <a:r>
              <a:rPr lang="fr-FR" dirty="0" smtClean="0"/>
              <a:t>.</a:t>
            </a:r>
          </a:p>
          <a:p>
            <a:pPr marL="68580" indent="0">
              <a:buNone/>
            </a:pPr>
            <a:endParaRPr lang="fr-FR" dirty="0"/>
          </a:p>
          <a:p>
            <a:pPr marL="68580" indent="0">
              <a:buNone/>
            </a:pPr>
            <a:r>
              <a:rPr lang="fr-FR" dirty="0" smtClean="0"/>
              <a:t>	On sait que la terre est vivante, et qu’il y a une symbiose entre les plantes, les hommes, un </a:t>
            </a:r>
            <a:r>
              <a:rPr lang="fr-FR" dirty="0" err="1" smtClean="0"/>
              <a:t>eco-système</a:t>
            </a:r>
            <a:r>
              <a:rPr lang="fr-FR" dirty="0" smtClean="0"/>
              <a:t> afin que l’on bénéficie d’un équilibre partagé.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468470" y="84275"/>
            <a:ext cx="140447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Pourquoi ?</a:t>
            </a:r>
            <a:endParaRPr lang="fr-FR" dirty="0"/>
          </a:p>
        </p:txBody>
      </p:sp>
      <p:pic>
        <p:nvPicPr>
          <p:cNvPr id="5" name="Image 4" descr="Capture d’écran 2020-10-19 à 10.25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075" y="1030941"/>
            <a:ext cx="2628319" cy="2495177"/>
          </a:xfrm>
          <a:prstGeom prst="rect">
            <a:avLst/>
          </a:prstGeom>
        </p:spPr>
      </p:pic>
      <p:pic>
        <p:nvPicPr>
          <p:cNvPr id="6" name="Image 5" descr="Capture d’écran 2020-10-19 à 10.08.3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9249">
            <a:off x="5700156" y="4153648"/>
            <a:ext cx="2547374" cy="18307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62116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4548" y="510095"/>
            <a:ext cx="4230745" cy="1143000"/>
          </a:xfrm>
        </p:spPr>
        <p:txBody>
          <a:bodyPr/>
          <a:lstStyle/>
          <a:p>
            <a:r>
              <a:rPr lang="fr-FR" dirty="0" smtClean="0"/>
              <a:t>Notre objectif</a:t>
            </a:r>
            <a:r>
              <a:rPr lang="is-IS" dirty="0" smtClean="0"/>
              <a:t>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 rot="281800">
            <a:off x="4696539" y="1939439"/>
            <a:ext cx="3655625" cy="4013273"/>
          </a:xfrm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fr-FR" b="1" dirty="0" smtClean="0"/>
              <a:t>	Le </a:t>
            </a:r>
            <a:r>
              <a:rPr lang="fr-FR" b="1" dirty="0"/>
              <a:t>but est de créer un petit espace </a:t>
            </a:r>
            <a:r>
              <a:rPr lang="fr-FR" b="1" dirty="0" smtClean="0"/>
              <a:t>à travers des activités en classe. Un espace </a:t>
            </a:r>
            <a:r>
              <a:rPr lang="fr-FR" b="1" dirty="0"/>
              <a:t>auto-fertile et </a:t>
            </a:r>
            <a:r>
              <a:rPr lang="fr-FR" b="1" dirty="0" smtClean="0"/>
              <a:t>qui permettra </a:t>
            </a:r>
            <a:r>
              <a:rPr lang="fr-FR" b="1" dirty="0"/>
              <a:t>de récolter des légumes toute l’année, en respectant les principes de la </a:t>
            </a:r>
            <a:r>
              <a:rPr lang="fr-FR" b="1" dirty="0" err="1"/>
              <a:t>permaculture</a:t>
            </a:r>
            <a:r>
              <a:rPr lang="fr-FR" b="1" dirty="0"/>
              <a:t>.</a:t>
            </a:r>
            <a:endParaRPr lang="fr-FR" dirty="0" smtClean="0"/>
          </a:p>
          <a:p>
            <a:pPr marL="68580" indent="0">
              <a:buNone/>
            </a:pPr>
            <a:endParaRPr lang="fr-FR" dirty="0"/>
          </a:p>
          <a:p>
            <a:pPr marL="68580" indent="0">
              <a:buNone/>
            </a:pPr>
            <a:r>
              <a:rPr lang="fr-FR" dirty="0" smtClean="0"/>
              <a:t>	L’automne</a:t>
            </a:r>
            <a:r>
              <a:rPr lang="fr-FR" dirty="0"/>
              <a:t>, c’est vraiment le meilleur moment pour créer de nouvelles parcelles de cultures, parce que la terre aura tout l’hiver pour se bonifier.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468470" y="84275"/>
            <a:ext cx="140447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Quel but ?</a:t>
            </a:r>
            <a:endParaRPr lang="fr-FR" dirty="0"/>
          </a:p>
        </p:txBody>
      </p:sp>
      <p:pic>
        <p:nvPicPr>
          <p:cNvPr id="6" name="Image 5" descr="Capture d’écran 2020-10-19 à 10.08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1582">
            <a:off x="778308" y="2149760"/>
            <a:ext cx="3573680" cy="25719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4731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065" y="788605"/>
            <a:ext cx="7024744" cy="1143000"/>
          </a:xfrm>
        </p:spPr>
        <p:txBody>
          <a:bodyPr/>
          <a:lstStyle/>
          <a:p>
            <a:r>
              <a:rPr lang="fr-FR" dirty="0" smtClean="0"/>
              <a:t>Les activités prévues</a:t>
            </a:r>
            <a:r>
              <a:rPr lang="is-IS" dirty="0" smtClean="0"/>
              <a:t>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Faire un métré de terrain</a:t>
            </a:r>
          </a:p>
          <a:p>
            <a:r>
              <a:rPr lang="fr-FR" dirty="0" smtClean="0"/>
              <a:t>Réaliser un plan de terrain (zone d’ombre, orientation,</a:t>
            </a:r>
            <a:r>
              <a:rPr lang="is-IS" dirty="0" smtClean="0"/>
              <a:t>…)</a:t>
            </a:r>
          </a:p>
          <a:p>
            <a:r>
              <a:rPr lang="fr-FR" dirty="0" smtClean="0"/>
              <a:t>Construire un carré potager, une serre, des bordures, et des buttes, ainsi qu’un espace de détente avec fleurs de saison</a:t>
            </a:r>
            <a:r>
              <a:rPr lang="is-IS" dirty="0" smtClean="0"/>
              <a:t>…</a:t>
            </a:r>
          </a:p>
          <a:p>
            <a:r>
              <a:rPr lang="is-IS" dirty="0" smtClean="0"/>
              <a:t>Entretenir les lieux afin de laisser cohabiter les espèces vivantes.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468470" y="84275"/>
            <a:ext cx="159870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Comment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7601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apture d’écran 2020-10-19 à 10.09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016">
            <a:off x="651332" y="2298603"/>
            <a:ext cx="5265019" cy="37164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21330229">
            <a:off x="4051385" y="991615"/>
            <a:ext cx="3775557" cy="794781"/>
          </a:xfrm>
        </p:spPr>
        <p:txBody>
          <a:bodyPr/>
          <a:lstStyle/>
          <a:p>
            <a:r>
              <a:rPr lang="fr-FR" dirty="0" smtClean="0"/>
              <a:t>Le principe</a:t>
            </a:r>
            <a:r>
              <a:rPr lang="is-IS" dirty="0" smtClean="0"/>
              <a:t>…</a:t>
            </a:r>
            <a:endParaRPr lang="fr-FR" dirty="0"/>
          </a:p>
        </p:txBody>
      </p:sp>
      <p:pic>
        <p:nvPicPr>
          <p:cNvPr id="5" name="Image 4" descr="Capture d’écran 2020-10-19 à 10.11.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75" y="414432"/>
            <a:ext cx="2791012" cy="15520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ZoneTexte 5"/>
          <p:cNvSpPr txBox="1"/>
          <p:nvPr/>
        </p:nvSpPr>
        <p:spPr>
          <a:xfrm>
            <a:off x="5050116" y="84275"/>
            <a:ext cx="2719295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À quoi ça ressemble ?</a:t>
            </a:r>
            <a:endParaRPr lang="fr-FR" dirty="0"/>
          </a:p>
        </p:txBody>
      </p:sp>
      <p:pic>
        <p:nvPicPr>
          <p:cNvPr id="8" name="Image 7" descr="Capture d’écran 2020-10-19 à 10.48.2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3912">
            <a:off x="6824864" y="3386035"/>
            <a:ext cx="1822914" cy="16894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Image 8" descr="Capture d’écran 2020-10-19 à 10.48.5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1802">
            <a:off x="5350433" y="4677168"/>
            <a:ext cx="1831363" cy="13887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 9" descr="Capture d’écran 2020-10-19 à 10.47.4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109" y="1966443"/>
            <a:ext cx="2065242" cy="11737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Image 3" descr="1-140G1112521531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02" y="5145320"/>
            <a:ext cx="1874963" cy="139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06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8.14815E-6 L 0.72223 0.00232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2824" y="986118"/>
            <a:ext cx="7978587" cy="69148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Une </a:t>
            </a:r>
            <a:r>
              <a:rPr lang="fr-FR" dirty="0" err="1" smtClean="0"/>
              <a:t>co</a:t>
            </a:r>
            <a:r>
              <a:rPr lang="fr-FR" dirty="0" smtClean="0"/>
              <a:t>-animation pédagogique</a:t>
            </a:r>
            <a:r>
              <a:rPr lang="is-IS" dirty="0" smtClean="0"/>
              <a:t>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 rot="21398488">
            <a:off x="945515" y="2136199"/>
            <a:ext cx="7102218" cy="1928320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En technologie : conception d’une serre, aménagement du terrain et autres réflexions.</a:t>
            </a:r>
          </a:p>
          <a:p>
            <a:r>
              <a:rPr lang="fr-FR" dirty="0" smtClean="0"/>
              <a:t>En SVT et sciences physiques : impact sur l’environnement.</a:t>
            </a:r>
          </a:p>
          <a:p>
            <a:r>
              <a:rPr lang="fr-FR" dirty="0" smtClean="0"/>
              <a:t>En mathématiques, travail sur les surfaces et aires, ainsi que le dimensionnement.</a:t>
            </a:r>
          </a:p>
          <a:p>
            <a:r>
              <a:rPr lang="fr-FR" dirty="0" smtClean="0"/>
              <a:t>En français, lecture sur </a:t>
            </a:r>
            <a:r>
              <a:rPr lang="is-IS" dirty="0" smtClean="0"/>
              <a:t>…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319057" y="108785"/>
            <a:ext cx="2046943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Qui fait quoi ?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165412" y="5801037"/>
            <a:ext cx="6469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Atelier ouvert au FSE</a:t>
            </a:r>
            <a:r>
              <a:rPr lang="is-IS" b="1" dirty="0" smtClean="0">
                <a:solidFill>
                  <a:srgbClr val="FF0000"/>
                </a:solidFill>
              </a:rPr>
              <a:t>… tous les mardis de 11h30 à 13h.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201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6381" y="776941"/>
            <a:ext cx="4395098" cy="796076"/>
          </a:xfrm>
        </p:spPr>
        <p:txBody>
          <a:bodyPr/>
          <a:lstStyle/>
          <a:p>
            <a:r>
              <a:rPr lang="fr-FR" dirty="0" smtClean="0"/>
              <a:t>Des questions !!!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22175" y="5469673"/>
            <a:ext cx="4350272" cy="679524"/>
          </a:xfrm>
        </p:spPr>
        <p:txBody>
          <a:bodyPr/>
          <a:lstStyle/>
          <a:p>
            <a:pPr marL="68580" indent="0">
              <a:buNone/>
            </a:pPr>
            <a:r>
              <a:rPr lang="fr-FR" dirty="0" smtClean="0"/>
              <a:t>Si non, alors au boulot </a:t>
            </a:r>
            <a:r>
              <a:rPr lang="is-IS" dirty="0" smtClean="0"/>
              <a:t>…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961529" y="84275"/>
            <a:ext cx="911413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    Fin </a:t>
            </a:r>
            <a:endParaRPr lang="fr-FR" dirty="0"/>
          </a:p>
        </p:txBody>
      </p:sp>
      <p:pic>
        <p:nvPicPr>
          <p:cNvPr id="5" name="Image 4" descr="Capture d’écran 2020-10-19 à 10.59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7865">
            <a:off x="5438598" y="1008886"/>
            <a:ext cx="2868689" cy="220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Image 5" descr="Capture d’écran 2020-10-19 à 11.00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7701">
            <a:off x="896404" y="1982354"/>
            <a:ext cx="4006776" cy="27159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Image 6" descr="0987e16f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7499">
            <a:off x="5682733" y="3767560"/>
            <a:ext cx="2380418" cy="230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963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76</TotalTime>
  <Words>169</Words>
  <Application>Microsoft Macintosh PowerPoint</Application>
  <PresentationFormat>Présentation à l'écran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Austin</vt:lpstr>
      <vt:lpstr>Projet Permaculture</vt:lpstr>
      <vt:lpstr>Le contexte…</vt:lpstr>
      <vt:lpstr>Notre objectif…</vt:lpstr>
      <vt:lpstr>Les activités prévues…</vt:lpstr>
      <vt:lpstr>Le principe…</vt:lpstr>
      <vt:lpstr>Une co-animation pédagogique…</vt:lpstr>
      <vt:lpstr>Des questions !!!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Permaculture</dc:title>
  <dc:creator>TECHNOLOGIE</dc:creator>
  <cp:lastModifiedBy>TECHNOLOGIE</cp:lastModifiedBy>
  <cp:revision>18</cp:revision>
  <dcterms:created xsi:type="dcterms:W3CDTF">2020-10-19T08:05:12Z</dcterms:created>
  <dcterms:modified xsi:type="dcterms:W3CDTF">2020-10-19T09:21:55Z</dcterms:modified>
</cp:coreProperties>
</file>