
<file path=[Content_Types].xml><?xml version="1.0" encoding="utf-8"?>
<Types xmlns="http://schemas.openxmlformats.org/package/2006/content-types">
  <Override PartName="/ppt/slideLayouts/slideLayout18.xml" ContentType="application/vnd.openxmlformats-officedocument.presentationml.slideLayout+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notesMasters/notesMaster1.xml" ContentType="application/vnd.openxmlformats-officedocument.presentationml.notesMaster+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1"/>
  </p:notesMasterIdLst>
  <p:sldIdLst>
    <p:sldId id="256" r:id="rId2"/>
    <p:sldId id="257" r:id="rId3"/>
    <p:sldId id="258" r:id="rId4"/>
    <p:sldId id="259" r:id="rId5"/>
    <p:sldId id="264" r:id="rId6"/>
    <p:sldId id="260" r:id="rId7"/>
    <p:sldId id="261" r:id="rId8"/>
    <p:sldId id="262" r:id="rId9"/>
    <p:sldId id="263" r:id="rId1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92" d="100"/>
          <a:sy n="92" d="100"/>
        </p:scale>
        <p:origin x="-880"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EC2916-2FB3-DB4D-BC86-DF8452CEFBA7}" type="datetimeFigureOut">
              <a:rPr lang="fr-FR" smtClean="0"/>
              <a:t>11/5/20</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C73341-A08C-7544-976D-09C8409F8A5C}" type="slidenum">
              <a:rPr lang="fr-FR" smtClean="0"/>
              <a:t>‹#›</a:t>
            </a:fld>
            <a:endParaRPr lang="fr-FR"/>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fr-FR"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F8484151-9DAB-A44B-A0D0-666285BE98E7}" type="datetimeFigureOut">
              <a:rPr lang="fr-FR" smtClean="0"/>
              <a:t>11/5/20</a:t>
            </a:fld>
            <a:endParaRPr lang="fr-F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fr-F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FR" smtClean="0"/>
              <a:t>Click to edit Master title style</a:t>
            </a:r>
            <a:endParaRPr/>
          </a:p>
        </p:txBody>
      </p:sp>
      <p:sp>
        <p:nvSpPr>
          <p:cNvPr id="5" name="Date Placeholder 4"/>
          <p:cNvSpPr>
            <a:spLocks noGrp="1"/>
          </p:cNvSpPr>
          <p:nvPr>
            <p:ph type="dt" sz="half" idx="10"/>
          </p:nvPr>
        </p:nvSpPr>
        <p:spPr/>
        <p:txBody>
          <a:bodyPr/>
          <a:lstStyle/>
          <a:p>
            <a:fld id="{F8484151-9DAB-A44B-A0D0-666285BE98E7}" type="datetimeFigureOut">
              <a:rPr lang="fr-FR" smtClean="0"/>
              <a:t>11/5/20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899F9B1-C546-764C-95AD-74EA1E955BC3}" type="slidenum">
              <a:rPr lang="fr-FR" smtClean="0"/>
              <a:t>‹#›</a:t>
            </a:fld>
            <a:endParaRPr lang="fr-F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FR" smtClean="0"/>
              <a:t>Click to edit Master title style</a:t>
            </a:r>
            <a:endParaRPr/>
          </a:p>
        </p:txBody>
      </p:sp>
      <p:sp>
        <p:nvSpPr>
          <p:cNvPr id="3" name="Date Placeholder 2"/>
          <p:cNvSpPr>
            <a:spLocks noGrp="1"/>
          </p:cNvSpPr>
          <p:nvPr>
            <p:ph type="dt" sz="half" idx="10"/>
          </p:nvPr>
        </p:nvSpPr>
        <p:spPr/>
        <p:txBody>
          <a:bodyPr/>
          <a:lstStyle/>
          <a:p>
            <a:fld id="{F8484151-9DAB-A44B-A0D0-666285BE98E7}" type="datetimeFigureOut">
              <a:rPr lang="fr-FR" smtClean="0"/>
              <a:t>11/5/20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899F9B1-C546-764C-95AD-74EA1E955BC3}" type="slidenum">
              <a:rPr lang="fr-FR" smtClean="0"/>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F8484151-9DAB-A44B-A0D0-666285BE98E7}" type="datetimeFigureOut">
              <a:rPr lang="fr-FR" smtClean="0"/>
              <a:t>11/5/20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899F9B1-C546-764C-95AD-74EA1E955BC3}" type="slidenum">
              <a:rPr lang="fr-FR" smtClean="0"/>
              <a:t>‹#›</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fr-FR"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F8484151-9DAB-A44B-A0D0-666285BE98E7}" type="datetimeFigureOut">
              <a:rPr lang="fr-FR" smtClean="0"/>
              <a:t>11/5/20</a:t>
            </a:fld>
            <a:endParaRPr lang="fr-FR"/>
          </a:p>
        </p:txBody>
      </p:sp>
      <p:sp>
        <p:nvSpPr>
          <p:cNvPr id="6" name="Footer Placeholder 5"/>
          <p:cNvSpPr>
            <a:spLocks noGrp="1"/>
          </p:cNvSpPr>
          <p:nvPr>
            <p:ph type="ftr" sz="quarter" idx="11"/>
          </p:nvPr>
        </p:nvSpPr>
        <p:spPr>
          <a:xfrm>
            <a:off x="3859305" y="6423585"/>
            <a:ext cx="3316941" cy="365125"/>
          </a:xfrm>
        </p:spPr>
        <p:txBody>
          <a:bodyPr/>
          <a:lstStyle/>
          <a:p>
            <a:endParaRPr lang="fr-F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fr-FR"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F8484151-9DAB-A44B-A0D0-666285BE98E7}" type="datetimeFigureOut">
              <a:rPr lang="fr-FR" smtClean="0"/>
              <a:t>11/5/20</a:t>
            </a:fld>
            <a:endParaRPr lang="fr-FR"/>
          </a:p>
        </p:txBody>
      </p:sp>
      <p:sp>
        <p:nvSpPr>
          <p:cNvPr id="6" name="Footer Placeholder 5"/>
          <p:cNvSpPr>
            <a:spLocks noGrp="1"/>
          </p:cNvSpPr>
          <p:nvPr>
            <p:ph type="ftr" sz="quarter" idx="11"/>
          </p:nvPr>
        </p:nvSpPr>
        <p:spPr>
          <a:xfrm>
            <a:off x="4191000" y="6423585"/>
            <a:ext cx="3005138" cy="365125"/>
          </a:xfrm>
        </p:spPr>
        <p:txBody>
          <a:bodyPr/>
          <a:lstStyle/>
          <a:p>
            <a:endParaRPr lang="fr-FR"/>
          </a:p>
        </p:txBody>
      </p:sp>
      <p:sp>
        <p:nvSpPr>
          <p:cNvPr id="7" name="Slide Number Placeholder 6"/>
          <p:cNvSpPr>
            <a:spLocks noGrp="1"/>
          </p:cNvSpPr>
          <p:nvPr>
            <p:ph type="sldNum" sz="quarter" idx="12"/>
          </p:nvPr>
        </p:nvSpPr>
        <p:spPr/>
        <p:txBody>
          <a:bodyPr/>
          <a:lstStyle/>
          <a:p>
            <a:fld id="{8899F9B1-C546-764C-95AD-74EA1E955BC3}" type="slidenum">
              <a:rPr lang="fr-FR" smtClean="0"/>
              <a:t>‹#›</a:t>
            </a:fld>
            <a:endParaRPr lang="fr-F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fr-FR"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F8484151-9DAB-A44B-A0D0-666285BE98E7}" type="datetimeFigureOut">
              <a:rPr lang="fr-FR" smtClean="0"/>
              <a:t>11/5/20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899F9B1-C546-764C-95AD-74EA1E955BC3}" type="slidenum">
              <a:rPr lang="fr-FR" smtClean="0"/>
              <a:t>‹#›</a:t>
            </a:fld>
            <a:endParaRPr lang="fr-F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fr-FR"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F8484151-9DAB-A44B-A0D0-666285BE98E7}" type="datetimeFigureOut">
              <a:rPr lang="fr-FR" smtClean="0"/>
              <a:t>11/5/20</a:t>
            </a:fld>
            <a:endParaRPr lang="fr-F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fr-FR"/>
          </a:p>
        </p:txBody>
      </p:sp>
      <p:sp>
        <p:nvSpPr>
          <p:cNvPr id="7" name="Slide Number Placeholder 6"/>
          <p:cNvSpPr>
            <a:spLocks noGrp="1"/>
          </p:cNvSpPr>
          <p:nvPr>
            <p:ph type="sldNum" sz="quarter" idx="12"/>
          </p:nvPr>
        </p:nvSpPr>
        <p:spPr/>
        <p:txBody>
          <a:bodyPr/>
          <a:lstStyle/>
          <a:p>
            <a:fld id="{8899F9B1-C546-764C-95AD-74EA1E955BC3}" type="slidenum">
              <a:rPr lang="fr-FR" smtClean="0"/>
              <a:t>‹#›</a:t>
            </a:fld>
            <a:endParaRPr lang="fr-F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fr-FR"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fr-FR"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fr-FR"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F8484151-9DAB-A44B-A0D0-666285BE98E7}" type="datetimeFigureOut">
              <a:rPr lang="fr-FR" smtClean="0"/>
              <a:t>11/5/20</a:t>
            </a:fld>
            <a:endParaRPr lang="fr-F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fr-FR"/>
          </a:p>
        </p:txBody>
      </p:sp>
      <p:sp>
        <p:nvSpPr>
          <p:cNvPr id="7" name="Slide Number Placeholder 6"/>
          <p:cNvSpPr>
            <a:spLocks noGrp="1"/>
          </p:cNvSpPr>
          <p:nvPr>
            <p:ph type="sldNum" sz="quarter" idx="12"/>
          </p:nvPr>
        </p:nvSpPr>
        <p:spPr/>
        <p:txBody>
          <a:bodyPr/>
          <a:lstStyle/>
          <a:p>
            <a:fld id="{8899F9B1-C546-764C-95AD-74EA1E955BC3}" type="slidenum">
              <a:rPr lang="fr-FR" smtClean="0"/>
              <a:t>‹#›</a:t>
            </a:fld>
            <a:endParaRPr lang="fr-F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fr-FR"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fr-FR"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fr-FR"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fr-FR"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F8484151-9DAB-A44B-A0D0-666285BE98E7}" type="datetimeFigureOut">
              <a:rPr lang="fr-FR" smtClean="0"/>
              <a:t>11/5/20</a:t>
            </a:fld>
            <a:endParaRPr lang="fr-FR"/>
          </a:p>
        </p:txBody>
      </p:sp>
      <p:sp>
        <p:nvSpPr>
          <p:cNvPr id="6" name="Footer Placeholder 5"/>
          <p:cNvSpPr>
            <a:spLocks noGrp="1"/>
          </p:cNvSpPr>
          <p:nvPr>
            <p:ph type="ftr" sz="quarter" idx="11"/>
          </p:nvPr>
        </p:nvSpPr>
        <p:spPr>
          <a:xfrm>
            <a:off x="4191000" y="6423585"/>
            <a:ext cx="3005138" cy="365125"/>
          </a:xfrm>
        </p:spPr>
        <p:txBody>
          <a:bodyPr/>
          <a:lstStyle/>
          <a:p>
            <a:endParaRPr lang="fr-FR"/>
          </a:p>
        </p:txBody>
      </p:sp>
      <p:sp>
        <p:nvSpPr>
          <p:cNvPr id="7" name="Slide Number Placeholder 6"/>
          <p:cNvSpPr>
            <a:spLocks noGrp="1"/>
          </p:cNvSpPr>
          <p:nvPr>
            <p:ph type="sldNum" sz="quarter" idx="12"/>
          </p:nvPr>
        </p:nvSpPr>
        <p:spPr/>
        <p:txBody>
          <a:bodyPr/>
          <a:lstStyle/>
          <a:p>
            <a:fld id="{8899F9B1-C546-764C-95AD-74EA1E955BC3}" type="slidenum">
              <a:rPr lang="fr-FR" smtClean="0"/>
              <a:t>‹#›</a:t>
            </a:fld>
            <a:endParaRPr lang="fr-F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fr-FR"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fr-FR"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FR"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a:p>
        </p:txBody>
      </p:sp>
      <p:sp>
        <p:nvSpPr>
          <p:cNvPr id="4" name="Date Placeholder 3"/>
          <p:cNvSpPr>
            <a:spLocks noGrp="1"/>
          </p:cNvSpPr>
          <p:nvPr>
            <p:ph type="dt" sz="half" idx="10"/>
          </p:nvPr>
        </p:nvSpPr>
        <p:spPr/>
        <p:txBody>
          <a:bodyPr/>
          <a:lstStyle/>
          <a:p>
            <a:fld id="{F8484151-9DAB-A44B-A0D0-666285BE98E7}" type="datetimeFigureOut">
              <a:rPr lang="fr-FR" smtClean="0"/>
              <a:t>11/5/20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899F9B1-C546-764C-95AD-74EA1E955BC3}"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fr-FR" smtClean="0"/>
              <a:t>Click to edit Master title style</a:t>
            </a:r>
            <a:endParaRPr/>
          </a:p>
        </p:txBody>
      </p:sp>
      <p:sp>
        <p:nvSpPr>
          <p:cNvPr id="3" name="Content Placeholder 2"/>
          <p:cNvSpPr>
            <a:spLocks noGrp="1"/>
          </p:cNvSpPr>
          <p:nvPr>
            <p:ph idx="1"/>
          </p:nvPr>
        </p:nvSpPr>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a:p>
        </p:txBody>
      </p:sp>
      <p:sp>
        <p:nvSpPr>
          <p:cNvPr id="4" name="Date Placeholder 3"/>
          <p:cNvSpPr>
            <a:spLocks noGrp="1"/>
          </p:cNvSpPr>
          <p:nvPr>
            <p:ph type="dt" sz="half" idx="10"/>
          </p:nvPr>
        </p:nvSpPr>
        <p:spPr/>
        <p:txBody>
          <a:bodyPr/>
          <a:lstStyle/>
          <a:p>
            <a:fld id="{F8484151-9DAB-A44B-A0D0-666285BE98E7}" type="datetimeFigureOut">
              <a:rPr lang="fr-FR" smtClean="0"/>
              <a:t>11/5/20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899F9B1-C546-764C-95AD-74EA1E955BC3}" type="slidenum">
              <a:rPr lang="fr-FR" smtClean="0"/>
              <a:t>‹#›</a:t>
            </a:fld>
            <a:endParaRPr lang="fr-F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fr-FR"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a:p>
        </p:txBody>
      </p:sp>
      <p:sp>
        <p:nvSpPr>
          <p:cNvPr id="4" name="Date Placeholder 3"/>
          <p:cNvSpPr>
            <a:spLocks noGrp="1"/>
          </p:cNvSpPr>
          <p:nvPr>
            <p:ph type="dt" sz="half" idx="10"/>
          </p:nvPr>
        </p:nvSpPr>
        <p:spPr/>
        <p:txBody>
          <a:bodyPr/>
          <a:lstStyle/>
          <a:p>
            <a:fld id="{F8484151-9DAB-A44B-A0D0-666285BE98E7}" type="datetimeFigureOut">
              <a:rPr lang="fr-FR" smtClean="0"/>
              <a:t>11/5/20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899F9B1-C546-764C-95AD-74EA1E955BC3}" type="slidenum">
              <a:rPr lang="fr-FR" smtClean="0"/>
              <a:t>‹#›</a:t>
            </a:fld>
            <a:endParaRPr lang="fr-F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fr-FR" smtClean="0"/>
              <a:t>Click to edit Master title style</a:t>
            </a:r>
            <a:endParaRPr/>
          </a:p>
        </p:txBody>
      </p:sp>
      <p:sp>
        <p:nvSpPr>
          <p:cNvPr id="3" name="Content Placeholder 2"/>
          <p:cNvSpPr>
            <a:spLocks noGrp="1"/>
          </p:cNvSpPr>
          <p:nvPr>
            <p:ph idx="1"/>
          </p:nvPr>
        </p:nvSpPr>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a:p>
        </p:txBody>
      </p:sp>
      <p:sp>
        <p:nvSpPr>
          <p:cNvPr id="4" name="Date Placeholder 3"/>
          <p:cNvSpPr>
            <a:spLocks noGrp="1"/>
          </p:cNvSpPr>
          <p:nvPr>
            <p:ph type="dt" sz="half" idx="10"/>
          </p:nvPr>
        </p:nvSpPr>
        <p:spPr/>
        <p:txBody>
          <a:bodyPr/>
          <a:lstStyle/>
          <a:p>
            <a:fld id="{F8484151-9DAB-A44B-A0D0-666285BE98E7}" type="datetimeFigureOut">
              <a:rPr lang="fr-FR" smtClean="0"/>
              <a:t>11/5/20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899F9B1-C546-764C-95AD-74EA1E955BC3}" type="slidenum">
              <a:rPr lang="fr-FR" smtClean="0"/>
              <a:t>‹#›</a:t>
            </a:fld>
            <a:endParaRPr lang="fr-F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fr-FR"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F8484151-9DAB-A44B-A0D0-666285BE98E7}" type="datetimeFigureOut">
              <a:rPr lang="fr-FR" smtClean="0"/>
              <a:t>11/5/20</a:t>
            </a:fld>
            <a:endParaRPr lang="fr-F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fr-F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fr-FR"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fr-FR"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fr-FR"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fr-FR"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F8484151-9DAB-A44B-A0D0-666285BE98E7}" type="datetimeFigureOut">
              <a:rPr lang="fr-FR" smtClean="0"/>
              <a:t>11/5/20</a:t>
            </a:fld>
            <a:endParaRPr lang="fr-F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fr-FR"/>
          </a:p>
        </p:txBody>
      </p:sp>
      <p:sp>
        <p:nvSpPr>
          <p:cNvPr id="6" name="Slide Number Placeholder 5"/>
          <p:cNvSpPr>
            <a:spLocks noGrp="1"/>
          </p:cNvSpPr>
          <p:nvPr>
            <p:ph type="sldNum" sz="quarter" idx="12"/>
          </p:nvPr>
        </p:nvSpPr>
        <p:spPr>
          <a:xfrm>
            <a:off x="8305800" y="6248774"/>
            <a:ext cx="554038" cy="365125"/>
          </a:xfrm>
        </p:spPr>
        <p:txBody>
          <a:bodyPr/>
          <a:lstStyle/>
          <a:p>
            <a:fld id="{8899F9B1-C546-764C-95AD-74EA1E955BC3}" type="slidenum">
              <a:rPr lang="fr-FR" smtClean="0"/>
              <a:t>‹#›</a:t>
            </a:fld>
            <a:endParaRPr lang="fr-F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FR"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a:p>
        </p:txBody>
      </p:sp>
      <p:sp>
        <p:nvSpPr>
          <p:cNvPr id="5" name="Date Placeholder 4"/>
          <p:cNvSpPr>
            <a:spLocks noGrp="1"/>
          </p:cNvSpPr>
          <p:nvPr>
            <p:ph type="dt" sz="half" idx="10"/>
          </p:nvPr>
        </p:nvSpPr>
        <p:spPr/>
        <p:txBody>
          <a:bodyPr/>
          <a:lstStyle/>
          <a:p>
            <a:fld id="{F8484151-9DAB-A44B-A0D0-666285BE98E7}" type="datetimeFigureOut">
              <a:rPr lang="fr-FR" smtClean="0"/>
              <a:t>11/5/20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899F9B1-C546-764C-95AD-74EA1E955BC3}"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fr-FR"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a:p>
        </p:txBody>
      </p:sp>
      <p:sp>
        <p:nvSpPr>
          <p:cNvPr id="7" name="Date Placeholder 6"/>
          <p:cNvSpPr>
            <a:spLocks noGrp="1"/>
          </p:cNvSpPr>
          <p:nvPr>
            <p:ph type="dt" sz="half" idx="10"/>
          </p:nvPr>
        </p:nvSpPr>
        <p:spPr/>
        <p:txBody>
          <a:bodyPr/>
          <a:lstStyle/>
          <a:p>
            <a:fld id="{F8484151-9DAB-A44B-A0D0-666285BE98E7}" type="datetimeFigureOut">
              <a:rPr lang="fr-FR" smtClean="0"/>
              <a:t>11/5/20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899F9B1-C546-764C-95AD-74EA1E955BC3}" type="slidenum">
              <a:rPr lang="fr-FR" smtClean="0"/>
              <a:t>‹#›</a:t>
            </a:fld>
            <a:endParaRPr lang="fr-F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FR"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a:p>
        </p:txBody>
      </p:sp>
      <p:sp>
        <p:nvSpPr>
          <p:cNvPr id="5" name="Date Placeholder 4"/>
          <p:cNvSpPr>
            <a:spLocks noGrp="1"/>
          </p:cNvSpPr>
          <p:nvPr>
            <p:ph type="dt" sz="half" idx="10"/>
          </p:nvPr>
        </p:nvSpPr>
        <p:spPr/>
        <p:txBody>
          <a:bodyPr/>
          <a:lstStyle/>
          <a:p>
            <a:fld id="{F8484151-9DAB-A44B-A0D0-666285BE98E7}" type="datetimeFigureOut">
              <a:rPr lang="fr-FR" smtClean="0"/>
              <a:t>11/5/20</a:t>
            </a:fld>
            <a:endParaRPr lang="fr-FR"/>
          </a:p>
        </p:txBody>
      </p:sp>
      <p:sp>
        <p:nvSpPr>
          <p:cNvPr id="6" name="Footer Placeholder 5"/>
          <p:cNvSpPr>
            <a:spLocks noGrp="1"/>
          </p:cNvSpPr>
          <p:nvPr>
            <p:ph type="ftr" sz="quarter" idx="11"/>
          </p:nvPr>
        </p:nvSpPr>
        <p:spPr/>
        <p:txBody>
          <a:bodyPr/>
          <a:lstStyle/>
          <a:p>
            <a:endParaRPr lang="fr-F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8899F9B1-C546-764C-95AD-74EA1E955BC3}" type="slidenum">
              <a:rPr lang="fr-FR" smtClean="0"/>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FR"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a:p>
        </p:txBody>
      </p:sp>
      <p:sp>
        <p:nvSpPr>
          <p:cNvPr id="5" name="Date Placeholder 4"/>
          <p:cNvSpPr>
            <a:spLocks noGrp="1"/>
          </p:cNvSpPr>
          <p:nvPr>
            <p:ph type="dt" sz="half" idx="10"/>
          </p:nvPr>
        </p:nvSpPr>
        <p:spPr/>
        <p:txBody>
          <a:bodyPr/>
          <a:lstStyle/>
          <a:p>
            <a:fld id="{F8484151-9DAB-A44B-A0D0-666285BE98E7}" type="datetimeFigureOut">
              <a:rPr lang="fr-FR" smtClean="0"/>
              <a:t>11/5/20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899F9B1-C546-764C-95AD-74EA1E955BC3}" type="slidenum">
              <a:rPr lang="fr-FR" smtClean="0"/>
              <a:t>‹#›</a:t>
            </a:fld>
            <a:endParaRPr lang="fr-F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bg1"/>
            </a:gs>
            <a:gs pos="100000">
              <a:schemeClr val="accent6">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fr-FR"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F8484151-9DAB-A44B-A0D0-666285BE98E7}" type="datetimeFigureOut">
              <a:rPr lang="fr-FR" smtClean="0"/>
              <a:t>11/5/20</a:t>
            </a:fld>
            <a:endParaRPr lang="fr-F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fr-F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8899F9B1-C546-764C-95AD-74EA1E955BC3}"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 r:id="rId14"/>
    <p:sldLayoutId r:id="rId15"/>
    <p:sldLayoutId r:id="rId16"/>
    <p:sldLayoutId r:id="rId17"/>
    <p:sldLayoutId r:id="rId18"/>
    <p:sldLayoutId r:id="rId19"/>
    <p:sldLayoutId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gi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1"/>
            <a:ext cx="3733800" cy="1066800"/>
          </a:xfrm>
        </p:spPr>
        <p:txBody>
          <a:bodyPr/>
          <a:lstStyle/>
          <a:p>
            <a:pPr algn="r"/>
            <a:r>
              <a:rPr lang="fr-FR" dirty="0" smtClean="0">
                <a:solidFill>
                  <a:schemeClr val="bg2">
                    <a:lumMod val="40000"/>
                    <a:lumOff val="60000"/>
                  </a:schemeClr>
                </a:solidFill>
              </a:rPr>
              <a:t>La </a:t>
            </a:r>
            <a:r>
              <a:rPr lang="fr-FR" dirty="0" err="1" smtClean="0">
                <a:solidFill>
                  <a:schemeClr val="bg2">
                    <a:lumMod val="40000"/>
                    <a:lumOff val="60000"/>
                  </a:schemeClr>
                </a:solidFill>
              </a:rPr>
              <a:t>permaculture</a:t>
            </a:r>
            <a:r>
              <a:rPr lang="fr-FR" dirty="0" smtClean="0">
                <a:solidFill>
                  <a:schemeClr val="bg2">
                    <a:lumMod val="40000"/>
                    <a:lumOff val="60000"/>
                  </a:schemeClr>
                </a:solidFill>
              </a:rPr>
              <a:t/>
            </a:r>
            <a:br>
              <a:rPr lang="fr-FR" dirty="0" smtClean="0">
                <a:solidFill>
                  <a:schemeClr val="bg2">
                    <a:lumMod val="40000"/>
                    <a:lumOff val="60000"/>
                  </a:schemeClr>
                </a:solidFill>
              </a:rPr>
            </a:br>
            <a:r>
              <a:rPr lang="fr-FR" sz="1000" dirty="0" smtClean="0">
                <a:solidFill>
                  <a:schemeClr val="bg2">
                    <a:lumMod val="40000"/>
                    <a:lumOff val="60000"/>
                  </a:schemeClr>
                </a:solidFill>
              </a:rPr>
              <a:t>cours </a:t>
            </a:r>
            <a:r>
              <a:rPr lang="fr-FR" sz="1000" dirty="0" err="1" smtClean="0">
                <a:solidFill>
                  <a:schemeClr val="bg2">
                    <a:lumMod val="40000"/>
                    <a:lumOff val="60000"/>
                  </a:schemeClr>
                </a:solidFill>
              </a:rPr>
              <a:t>co</a:t>
            </a:r>
            <a:r>
              <a:rPr lang="fr-FR" sz="1000" dirty="0" smtClean="0">
                <a:solidFill>
                  <a:schemeClr val="bg2">
                    <a:lumMod val="40000"/>
                    <a:lumOff val="60000"/>
                  </a:schemeClr>
                </a:solidFill>
              </a:rPr>
              <a:t> animation 1</a:t>
            </a:r>
            <a:endParaRPr lang="fr-FR" sz="1000" dirty="0">
              <a:solidFill>
                <a:schemeClr val="bg2">
                  <a:lumMod val="40000"/>
                  <a:lumOff val="60000"/>
                </a:schemeClr>
              </a:solidFill>
            </a:endParaRPr>
          </a:p>
        </p:txBody>
      </p:sp>
      <p:sp>
        <p:nvSpPr>
          <p:cNvPr id="5" name="TextBox 4"/>
          <p:cNvSpPr txBox="1"/>
          <p:nvPr/>
        </p:nvSpPr>
        <p:spPr>
          <a:xfrm>
            <a:off x="4800600" y="609600"/>
            <a:ext cx="1752600" cy="646331"/>
          </a:xfrm>
          <a:prstGeom prst="rect">
            <a:avLst/>
          </a:prstGeom>
          <a:noFill/>
        </p:spPr>
        <p:txBody>
          <a:bodyPr wrap="square" rtlCol="0">
            <a:spAutoFit/>
          </a:bodyPr>
          <a:lstStyle/>
          <a:p>
            <a:r>
              <a:rPr lang="fr-FR" u="dbl" dirty="0" smtClean="0"/>
              <a:t>JEU 1 : </a:t>
            </a:r>
          </a:p>
          <a:p>
            <a:r>
              <a:rPr lang="fr-FR" dirty="0" smtClean="0"/>
              <a:t>les bases.</a:t>
            </a:r>
            <a:endParaRPr lang="fr-FR" dirty="0"/>
          </a:p>
        </p:txBody>
      </p:sp>
      <p:sp>
        <p:nvSpPr>
          <p:cNvPr id="6" name="TextBox 5"/>
          <p:cNvSpPr txBox="1"/>
          <p:nvPr/>
        </p:nvSpPr>
        <p:spPr>
          <a:xfrm>
            <a:off x="6858000" y="609600"/>
            <a:ext cx="1752600" cy="646331"/>
          </a:xfrm>
          <a:prstGeom prst="rect">
            <a:avLst/>
          </a:prstGeom>
          <a:noFill/>
        </p:spPr>
        <p:txBody>
          <a:bodyPr wrap="square" rtlCol="0">
            <a:spAutoFit/>
          </a:bodyPr>
          <a:lstStyle/>
          <a:p>
            <a:r>
              <a:rPr lang="fr-FR" u="dbl" dirty="0" smtClean="0"/>
              <a:t>JEU 2 : </a:t>
            </a:r>
          </a:p>
          <a:p>
            <a:r>
              <a:rPr lang="fr-FR" dirty="0" smtClean="0"/>
              <a:t>Les outils.</a:t>
            </a:r>
            <a:endParaRPr lang="fr-FR" dirty="0"/>
          </a:p>
        </p:txBody>
      </p:sp>
      <p:sp>
        <p:nvSpPr>
          <p:cNvPr id="7" name="TextBox 6"/>
          <p:cNvSpPr txBox="1"/>
          <p:nvPr/>
        </p:nvSpPr>
        <p:spPr>
          <a:xfrm>
            <a:off x="7010400" y="2971800"/>
            <a:ext cx="1752600" cy="646331"/>
          </a:xfrm>
          <a:prstGeom prst="rect">
            <a:avLst/>
          </a:prstGeom>
          <a:noFill/>
        </p:spPr>
        <p:txBody>
          <a:bodyPr wrap="square" rtlCol="0">
            <a:spAutoFit/>
          </a:bodyPr>
          <a:lstStyle/>
          <a:p>
            <a:r>
              <a:rPr lang="fr-FR" u="dbl" dirty="0" smtClean="0">
                <a:solidFill>
                  <a:schemeClr val="accent6">
                    <a:lumMod val="60000"/>
                    <a:lumOff val="40000"/>
                  </a:schemeClr>
                </a:solidFill>
              </a:rPr>
              <a:t>COURS : </a:t>
            </a:r>
          </a:p>
          <a:p>
            <a:r>
              <a:rPr lang="fr-FR" dirty="0" smtClean="0">
                <a:solidFill>
                  <a:schemeClr val="accent6">
                    <a:lumMod val="60000"/>
                    <a:lumOff val="40000"/>
                  </a:schemeClr>
                </a:solidFill>
              </a:rPr>
              <a:t>La conception</a:t>
            </a:r>
            <a:r>
              <a:rPr lang="fr-FR" dirty="0" smtClean="0"/>
              <a:t>.</a:t>
            </a:r>
            <a:endParaRPr lang="fr-FR" dirty="0"/>
          </a:p>
        </p:txBody>
      </p:sp>
      <p:pic>
        <p:nvPicPr>
          <p:cNvPr id="8" name="Picture 7" descr="Capture d’écran 2020-11-05 à 16.23.15.png"/>
          <p:cNvPicPr>
            <a:picLocks noChangeAspect="1"/>
          </p:cNvPicPr>
          <p:nvPr/>
        </p:nvPicPr>
        <p:blipFill>
          <a:blip r:embed="rId2"/>
          <a:stretch>
            <a:fillRect/>
          </a:stretch>
        </p:blipFill>
        <p:spPr>
          <a:xfrm rot="207637">
            <a:off x="605916" y="1366331"/>
            <a:ext cx="3733800" cy="2515492"/>
          </a:xfrm>
          <a:prstGeom prst="rect">
            <a:avLst/>
          </a:prstGeom>
          <a:ln>
            <a:solidFill>
              <a:schemeClr val="tx1">
                <a:alpha val="21000"/>
              </a:schemeClr>
            </a:solidFill>
          </a:ln>
          <a:effectLst>
            <a:outerShdw blurRad="50800" dist="38100" dir="17820000" algn="tl" rotWithShape="0">
              <a:srgbClr val="000000">
                <a:alpha val="43000"/>
              </a:srgbClr>
            </a:outerShdw>
          </a:effectLst>
        </p:spPr>
      </p:pic>
      <p:sp>
        <p:nvSpPr>
          <p:cNvPr id="9" name="TextBox 8"/>
          <p:cNvSpPr txBox="1"/>
          <p:nvPr/>
        </p:nvSpPr>
        <p:spPr>
          <a:xfrm>
            <a:off x="4800600" y="2971800"/>
            <a:ext cx="1752600" cy="646331"/>
          </a:xfrm>
          <a:prstGeom prst="rect">
            <a:avLst/>
          </a:prstGeom>
          <a:noFill/>
        </p:spPr>
        <p:txBody>
          <a:bodyPr wrap="square" rtlCol="0">
            <a:spAutoFit/>
          </a:bodyPr>
          <a:lstStyle/>
          <a:p>
            <a:r>
              <a:rPr lang="fr-FR" u="dbl" dirty="0" smtClean="0"/>
              <a:t>Avant de faire son jardin.</a:t>
            </a:r>
            <a:endParaRPr lang="fr-FR" dirty="0"/>
          </a:p>
        </p:txBody>
      </p:sp>
      <p:pic>
        <p:nvPicPr>
          <p:cNvPr id="14" name="Picture 13" descr="gif-jardinier-127.gif"/>
          <p:cNvPicPr>
            <a:picLocks noChangeAspect="1"/>
          </p:cNvPicPr>
          <p:nvPr/>
        </p:nvPicPr>
        <p:blipFill>
          <a:blip r:embed="rId3"/>
          <a:stretch>
            <a:fillRect/>
          </a:stretch>
        </p:blipFill>
        <p:spPr>
          <a:xfrm rot="232292">
            <a:off x="5210263" y="4653273"/>
            <a:ext cx="2685873" cy="2116468"/>
          </a:xfrm>
          <a:prstGeom prst="rect">
            <a:avLst/>
          </a:prstGeom>
        </p:spPr>
      </p:pic>
      <p:pic>
        <p:nvPicPr>
          <p:cNvPr id="15" name="Picture 14" descr="source.gif"/>
          <p:cNvPicPr>
            <a:picLocks noChangeAspect="1"/>
          </p:cNvPicPr>
          <p:nvPr/>
        </p:nvPicPr>
        <p:blipFill>
          <a:blip r:embed="rId4"/>
          <a:stretch>
            <a:fillRect/>
          </a:stretch>
        </p:blipFill>
        <p:spPr>
          <a:xfrm rot="21448161">
            <a:off x="838200" y="4736039"/>
            <a:ext cx="4303675" cy="175302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La légende du Colibri…</a:t>
            </a:r>
            <a:br>
              <a:rPr lang="fr-FR" dirty="0" smtClean="0"/>
            </a:br>
            <a:r>
              <a:rPr lang="fr-FR" sz="1400" dirty="0" smtClean="0">
                <a:solidFill>
                  <a:schemeClr val="tx1">
                    <a:lumMod val="65000"/>
                    <a:lumOff val="35000"/>
                  </a:schemeClr>
                </a:solidFill>
              </a:rPr>
              <a:t>Pierre </a:t>
            </a:r>
            <a:r>
              <a:rPr lang="fr-FR" sz="1400" dirty="0" err="1" smtClean="0">
                <a:solidFill>
                  <a:schemeClr val="tx1">
                    <a:lumMod val="65000"/>
                    <a:lumOff val="35000"/>
                  </a:schemeClr>
                </a:solidFill>
              </a:rPr>
              <a:t>Rabhi</a:t>
            </a:r>
            <a:r>
              <a:rPr lang="fr-FR" sz="1400" dirty="0" smtClean="0">
                <a:solidFill>
                  <a:schemeClr val="tx1">
                    <a:lumMod val="65000"/>
                    <a:lumOff val="35000"/>
                  </a:schemeClr>
                </a:solidFill>
              </a:rPr>
              <a:t>.</a:t>
            </a:r>
            <a:endParaRPr lang="fr-FR" dirty="0"/>
          </a:p>
        </p:txBody>
      </p:sp>
      <p:sp>
        <p:nvSpPr>
          <p:cNvPr id="4" name="Rectangle 3"/>
          <p:cNvSpPr/>
          <p:nvPr/>
        </p:nvSpPr>
        <p:spPr>
          <a:xfrm>
            <a:off x="498474" y="2133600"/>
            <a:ext cx="8340726"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dirty="0" smtClean="0"/>
              <a:t>"Un jour, dit la légende, il y eut un immense incendie de forêt. Tous les animaux terrifiés, atterrés, observaient impuissants le désastre. Seul le petit colibri s’activait, allant chercher quelques gouttes avec son bec pour les jeter sur le feu. Après un moment, le tatou, agacé par cette agitation dérisoire, lui dit : "Colibri ! Tu n’es pas fou ? Ce n’est pas avec ces gouttes d’eau que tu vas éteindre le feu ! "</a:t>
            </a:r>
          </a:p>
          <a:p>
            <a:endParaRPr lang="fr-FR" dirty="0" smtClean="0"/>
          </a:p>
          <a:p>
            <a:r>
              <a:rPr lang="fr-FR" dirty="0" smtClean="0"/>
              <a:t>Et le colibri lui répondit : "Je le sais, mais je fais ma part."</a:t>
            </a:r>
            <a:endParaRPr lang="fr-FR" dirty="0"/>
          </a:p>
        </p:txBody>
      </p:sp>
      <p:sp>
        <p:nvSpPr>
          <p:cNvPr id="5" name="TextBox 4"/>
          <p:cNvSpPr txBox="1"/>
          <p:nvPr/>
        </p:nvSpPr>
        <p:spPr>
          <a:xfrm rot="21222372">
            <a:off x="505238" y="5197088"/>
            <a:ext cx="4473387"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dirty="0" smtClean="0"/>
              <a:t>Que doit-on retenir de cette légende ?</a:t>
            </a:r>
            <a:endParaRPr lang="fr-FR" dirty="0"/>
          </a:p>
        </p:txBody>
      </p:sp>
      <p:sp>
        <p:nvSpPr>
          <p:cNvPr id="6" name="TextBox 5"/>
          <p:cNvSpPr txBox="1"/>
          <p:nvPr/>
        </p:nvSpPr>
        <p:spPr>
          <a:xfrm rot="21108216">
            <a:off x="7215902" y="5727810"/>
            <a:ext cx="1398104"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fr-FR" dirty="0" smtClean="0"/>
              <a:t>Durée : 10 minutes.</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u="sng" dirty="0" smtClean="0"/>
              <a:t>JEU 1 : les bases.</a:t>
            </a:r>
            <a:endParaRPr lang="fr-FR" u="sng" dirty="0"/>
          </a:p>
        </p:txBody>
      </p:sp>
      <p:sp>
        <p:nvSpPr>
          <p:cNvPr id="4" name="TextBox 3"/>
          <p:cNvSpPr txBox="1"/>
          <p:nvPr/>
        </p:nvSpPr>
        <p:spPr>
          <a:xfrm>
            <a:off x="498474" y="1981200"/>
            <a:ext cx="7197726" cy="3200877"/>
          </a:xfrm>
          <a:prstGeom prst="rect">
            <a:avLst/>
          </a:prstGeom>
          <a:noFill/>
        </p:spPr>
        <p:txBody>
          <a:bodyPr wrap="square" rtlCol="0">
            <a:spAutoFit/>
          </a:bodyPr>
          <a:lstStyle/>
          <a:p>
            <a:pPr>
              <a:buFont typeface="Symbol" pitchFamily="4" charset="2"/>
              <a:buChar char=""/>
            </a:pPr>
            <a:r>
              <a:rPr lang="fr-FR" sz="2300" dirty="0" smtClean="0"/>
              <a:t> Le professeur lit le texte au groupe une à deux fois.</a:t>
            </a:r>
          </a:p>
          <a:p>
            <a:pPr>
              <a:buFont typeface="Symbol" pitchFamily="4" charset="2"/>
              <a:buChar char=""/>
            </a:pPr>
            <a:endParaRPr lang="fr-FR" sz="2300" dirty="0" smtClean="0"/>
          </a:p>
          <a:p>
            <a:pPr>
              <a:buFont typeface="Symbol" pitchFamily="4" charset="2"/>
              <a:buChar char=""/>
            </a:pPr>
            <a:r>
              <a:rPr lang="fr-FR" sz="2300" dirty="0" smtClean="0"/>
              <a:t> Repérer les mots que vous ne comprenez pas, et essayer de trouver une définition à vous.</a:t>
            </a:r>
          </a:p>
          <a:p>
            <a:pPr>
              <a:buFont typeface="Symbol" pitchFamily="4" charset="2"/>
              <a:buChar char=""/>
            </a:pPr>
            <a:endParaRPr lang="fr-FR" sz="2300" dirty="0" smtClean="0"/>
          </a:p>
          <a:p>
            <a:pPr>
              <a:buFont typeface="Symbol" pitchFamily="4" charset="2"/>
              <a:buChar char=""/>
            </a:pPr>
            <a:r>
              <a:rPr lang="fr-FR" sz="2300" dirty="0" smtClean="0"/>
              <a:t> </a:t>
            </a:r>
            <a:r>
              <a:rPr lang="fr-FR" sz="2300" b="1" u="sng" dirty="0" smtClean="0">
                <a:solidFill>
                  <a:srgbClr val="FF0000"/>
                </a:solidFill>
              </a:rPr>
              <a:t>Brainstorming :</a:t>
            </a:r>
            <a:r>
              <a:rPr lang="fr-FR" sz="2300" b="1" dirty="0" smtClean="0">
                <a:solidFill>
                  <a:srgbClr val="FF0000"/>
                </a:solidFill>
              </a:rPr>
              <a:t>  </a:t>
            </a:r>
            <a:r>
              <a:rPr lang="fr-FR" sz="2300" dirty="0" smtClean="0"/>
              <a:t>répondre aux questions posées. </a:t>
            </a:r>
          </a:p>
          <a:p>
            <a:pPr>
              <a:buFont typeface="Symbol" pitchFamily="4" charset="2"/>
              <a:buChar char=""/>
            </a:pPr>
            <a:endParaRPr lang="fr-FR" dirty="0"/>
          </a:p>
        </p:txBody>
      </p:sp>
      <p:sp>
        <p:nvSpPr>
          <p:cNvPr id="5" name="TextBox 4"/>
          <p:cNvSpPr txBox="1"/>
          <p:nvPr/>
        </p:nvSpPr>
        <p:spPr>
          <a:xfrm rot="21108216">
            <a:off x="6477000" y="5715000"/>
            <a:ext cx="1577787"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fr-FR" dirty="0" smtClean="0"/>
              <a:t>Durée : 10 à 15 minutes.</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 name="Picture 15" descr="Capture d’écran 2020-11-05 à 18.14.25.png"/>
          <p:cNvPicPr>
            <a:picLocks noChangeAspect="1"/>
          </p:cNvPicPr>
          <p:nvPr/>
        </p:nvPicPr>
        <p:blipFill>
          <a:blip r:embed="rId2">
            <a:alphaModFix amt="42000"/>
          </a:blip>
          <a:stretch>
            <a:fillRect/>
          </a:stretch>
        </p:blipFill>
        <p:spPr>
          <a:xfrm>
            <a:off x="467602" y="3773372"/>
            <a:ext cx="8195225" cy="2694247"/>
          </a:xfrm>
          <a:prstGeom prst="rect">
            <a:avLst/>
          </a:prstGeom>
          <a:ln>
            <a:noFill/>
          </a:ln>
          <a:effectLst>
            <a:softEdge rad="112500"/>
          </a:effectLst>
        </p:spPr>
      </p:pic>
      <p:sp>
        <p:nvSpPr>
          <p:cNvPr id="2" name="Title 1"/>
          <p:cNvSpPr>
            <a:spLocks noGrp="1"/>
          </p:cNvSpPr>
          <p:nvPr>
            <p:ph type="title"/>
          </p:nvPr>
        </p:nvSpPr>
        <p:spPr/>
        <p:txBody>
          <a:bodyPr/>
          <a:lstStyle/>
          <a:p>
            <a:r>
              <a:rPr lang="fr-FR" u="sng" dirty="0" smtClean="0"/>
              <a:t>JEU 2 : les outils.</a:t>
            </a:r>
            <a:endParaRPr lang="fr-FR" u="sng" dirty="0"/>
          </a:p>
        </p:txBody>
      </p:sp>
      <p:sp>
        <p:nvSpPr>
          <p:cNvPr id="5" name="TextBox 4"/>
          <p:cNvSpPr txBox="1"/>
          <p:nvPr/>
        </p:nvSpPr>
        <p:spPr>
          <a:xfrm>
            <a:off x="498474" y="1600200"/>
            <a:ext cx="6969126" cy="20313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buFont typeface="Symbol" pitchFamily="4" charset="2"/>
              <a:buChar char=""/>
            </a:pPr>
            <a:r>
              <a:rPr lang="fr-FR" dirty="0" smtClean="0"/>
              <a:t> Écrire les mots suivants et réaliser un croquis de l’objet (travail individuel).</a:t>
            </a:r>
          </a:p>
          <a:p>
            <a:pPr>
              <a:buFont typeface="Symbol" pitchFamily="4" charset="2"/>
              <a:buChar char=""/>
            </a:pPr>
            <a:endParaRPr lang="fr-FR" dirty="0" smtClean="0"/>
          </a:p>
          <a:p>
            <a:pPr>
              <a:buFont typeface="Symbol" pitchFamily="4" charset="2"/>
              <a:buChar char=""/>
            </a:pPr>
            <a:r>
              <a:rPr lang="fr-FR" dirty="0" smtClean="0"/>
              <a:t> Trouver une définition de chacun de ses outils. (travail commun).</a:t>
            </a:r>
          </a:p>
          <a:p>
            <a:pPr>
              <a:buFont typeface="Symbol" pitchFamily="4" charset="2"/>
              <a:buChar char=""/>
            </a:pPr>
            <a:endParaRPr lang="fr-FR" dirty="0" smtClean="0"/>
          </a:p>
          <a:p>
            <a:pPr>
              <a:buFont typeface="Symbol" pitchFamily="4" charset="2"/>
              <a:buChar char=""/>
            </a:pPr>
            <a:r>
              <a:rPr lang="fr-FR" dirty="0" smtClean="0"/>
              <a:t> Faire la correction avec le professeur.</a:t>
            </a:r>
            <a:endParaRPr lang="fr-FR" dirty="0"/>
          </a:p>
        </p:txBody>
      </p:sp>
      <p:sp>
        <p:nvSpPr>
          <p:cNvPr id="6" name="TextBox 5"/>
          <p:cNvSpPr txBox="1"/>
          <p:nvPr/>
        </p:nvSpPr>
        <p:spPr>
          <a:xfrm rot="21108216">
            <a:off x="6873349" y="5709275"/>
            <a:ext cx="1752355"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fr-FR" dirty="0" smtClean="0"/>
              <a:t>Durée : 15 à 20 minutes.</a:t>
            </a:r>
            <a:endParaRPr lang="fr-FR" dirty="0"/>
          </a:p>
        </p:txBody>
      </p:sp>
      <p:sp>
        <p:nvSpPr>
          <p:cNvPr id="7" name="TextBox 6"/>
          <p:cNvSpPr txBox="1"/>
          <p:nvPr/>
        </p:nvSpPr>
        <p:spPr>
          <a:xfrm rot="20521154">
            <a:off x="2209800" y="4572000"/>
            <a:ext cx="1219200"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dirty="0" smtClean="0"/>
              <a:t>Une pelle</a:t>
            </a:r>
            <a:endParaRPr lang="fr-FR" dirty="0"/>
          </a:p>
        </p:txBody>
      </p:sp>
      <p:sp>
        <p:nvSpPr>
          <p:cNvPr id="9" name="TextBox 8"/>
          <p:cNvSpPr txBox="1"/>
          <p:nvPr/>
        </p:nvSpPr>
        <p:spPr>
          <a:xfrm>
            <a:off x="5867400" y="3925669"/>
            <a:ext cx="1752600"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dirty="0" smtClean="0"/>
              <a:t>Une brouette</a:t>
            </a:r>
            <a:endParaRPr lang="fr-FR" dirty="0"/>
          </a:p>
        </p:txBody>
      </p:sp>
      <p:sp>
        <p:nvSpPr>
          <p:cNvPr id="10" name="TextBox 9"/>
          <p:cNvSpPr txBox="1"/>
          <p:nvPr/>
        </p:nvSpPr>
        <p:spPr>
          <a:xfrm>
            <a:off x="3181550" y="5218331"/>
            <a:ext cx="1695250"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dirty="0" smtClean="0"/>
              <a:t>Une </a:t>
            </a:r>
            <a:r>
              <a:rPr lang="fr-FR" dirty="0" err="1" smtClean="0"/>
              <a:t>grelinette</a:t>
            </a:r>
            <a:endParaRPr lang="fr-FR" dirty="0"/>
          </a:p>
        </p:txBody>
      </p:sp>
      <p:sp>
        <p:nvSpPr>
          <p:cNvPr id="11" name="TextBox 10"/>
          <p:cNvSpPr txBox="1"/>
          <p:nvPr/>
        </p:nvSpPr>
        <p:spPr>
          <a:xfrm rot="550344">
            <a:off x="533400" y="3957935"/>
            <a:ext cx="1219200" cy="9233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dirty="0" smtClean="0"/>
              <a:t>Une fourche à main</a:t>
            </a:r>
            <a:endParaRPr lang="fr-FR" dirty="0"/>
          </a:p>
        </p:txBody>
      </p:sp>
      <p:sp>
        <p:nvSpPr>
          <p:cNvPr id="12" name="TextBox 11"/>
          <p:cNvSpPr txBox="1"/>
          <p:nvPr/>
        </p:nvSpPr>
        <p:spPr>
          <a:xfrm rot="20662002">
            <a:off x="5589812" y="4935830"/>
            <a:ext cx="1219200"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dirty="0" smtClean="0"/>
              <a:t>Un r</a:t>
            </a:r>
            <a:r>
              <a:rPr lang="fr-FR" dirty="0" smtClean="0"/>
              <a:t>âteau</a:t>
            </a:r>
            <a:endParaRPr lang="fr-FR" dirty="0"/>
          </a:p>
        </p:txBody>
      </p:sp>
      <p:sp>
        <p:nvSpPr>
          <p:cNvPr id="13" name="TextBox 12"/>
          <p:cNvSpPr txBox="1"/>
          <p:nvPr/>
        </p:nvSpPr>
        <p:spPr>
          <a:xfrm rot="1573670">
            <a:off x="3810000" y="4202668"/>
            <a:ext cx="1219200"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dirty="0" smtClean="0"/>
              <a:t>Un mètre</a:t>
            </a:r>
            <a:endParaRPr lang="fr-FR" dirty="0"/>
          </a:p>
        </p:txBody>
      </p:sp>
      <p:sp>
        <p:nvSpPr>
          <p:cNvPr id="14" name="TextBox 13"/>
          <p:cNvSpPr txBox="1"/>
          <p:nvPr/>
        </p:nvSpPr>
        <p:spPr>
          <a:xfrm rot="845329">
            <a:off x="599198" y="5791200"/>
            <a:ext cx="1583368"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dirty="0" smtClean="0"/>
              <a:t>Un arrosoir.</a:t>
            </a:r>
            <a:endParaRPr lang="fr-FR" dirty="0"/>
          </a:p>
        </p:txBody>
      </p:sp>
      <p:sp>
        <p:nvSpPr>
          <p:cNvPr id="15" name="TextBox 14"/>
          <p:cNvSpPr txBox="1"/>
          <p:nvPr/>
        </p:nvSpPr>
        <p:spPr>
          <a:xfrm rot="20997571">
            <a:off x="3048000" y="6068199"/>
            <a:ext cx="1447800"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dirty="0" smtClean="0"/>
              <a:t>Des tuteurs</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Correction.</a:t>
            </a:r>
            <a:endParaRPr lang="fr-FR" dirty="0"/>
          </a:p>
        </p:txBody>
      </p:sp>
      <p:pic>
        <p:nvPicPr>
          <p:cNvPr id="4" name="Picture 3" descr="Capture d’écran 2020-11-05 à 18.19.28.png"/>
          <p:cNvPicPr>
            <a:picLocks noChangeAspect="1"/>
          </p:cNvPicPr>
          <p:nvPr/>
        </p:nvPicPr>
        <p:blipFill>
          <a:blip r:embed="rId2"/>
          <a:stretch>
            <a:fillRect/>
          </a:stretch>
        </p:blipFill>
        <p:spPr>
          <a:xfrm>
            <a:off x="304800" y="1143000"/>
            <a:ext cx="7543800" cy="543339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La conception.</a:t>
            </a:r>
            <a:endParaRPr lang="fr-FR" dirty="0"/>
          </a:p>
        </p:txBody>
      </p:sp>
      <p:sp>
        <p:nvSpPr>
          <p:cNvPr id="6" name="TextBox 5"/>
          <p:cNvSpPr txBox="1"/>
          <p:nvPr/>
        </p:nvSpPr>
        <p:spPr>
          <a:xfrm rot="21108216">
            <a:off x="7215902" y="5727810"/>
            <a:ext cx="1398104"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fr-FR" dirty="0" smtClean="0"/>
              <a:t>Durée : 20 minutes.</a:t>
            </a:r>
            <a:endParaRPr lang="fr-FR" dirty="0"/>
          </a:p>
        </p:txBody>
      </p:sp>
      <p:pic>
        <p:nvPicPr>
          <p:cNvPr id="7" name="Picture 6" descr="Capture d’écran 2020-11-05 à 15.17.39.png"/>
          <p:cNvPicPr>
            <a:picLocks noChangeAspect="1"/>
          </p:cNvPicPr>
          <p:nvPr/>
        </p:nvPicPr>
        <p:blipFill>
          <a:blip r:embed="rId2"/>
          <a:stretch>
            <a:fillRect/>
          </a:stretch>
        </p:blipFill>
        <p:spPr>
          <a:xfrm rot="21203137">
            <a:off x="904550" y="1563796"/>
            <a:ext cx="7193050" cy="4122500"/>
          </a:xfrm>
          <a:prstGeom prst="rect">
            <a:avLst/>
          </a:prstGeom>
        </p:spPr>
      </p:pic>
      <p:sp>
        <p:nvSpPr>
          <p:cNvPr id="8" name="Rectangle 7"/>
          <p:cNvSpPr/>
          <p:nvPr/>
        </p:nvSpPr>
        <p:spPr>
          <a:xfrm>
            <a:off x="188983" y="5594405"/>
            <a:ext cx="6135617" cy="98488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fr-FR" sz="2900" b="1" dirty="0" smtClean="0"/>
              <a:t>Créer facilement une butte de </a:t>
            </a:r>
            <a:r>
              <a:rPr lang="fr-FR" sz="2900" b="1" dirty="0" err="1" smtClean="0"/>
              <a:t>permaculture</a:t>
            </a:r>
            <a:endParaRPr lang="fr-FR" sz="29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761176" y="457200"/>
            <a:ext cx="4600795" cy="846386"/>
          </a:xfrm>
          <a:prstGeom prst="rect">
            <a:avLst/>
          </a:prstGeom>
        </p:spPr>
        <p:txBody>
          <a:bodyPr wrap="none">
            <a:spAutoFit/>
          </a:bodyPr>
          <a:lstStyle/>
          <a:p>
            <a:r>
              <a:rPr lang="fr-FR" sz="4900" dirty="0" smtClean="0"/>
              <a:t>A quoi ça sert ?</a:t>
            </a:r>
            <a:endParaRPr lang="fr-FR" sz="4900" dirty="0"/>
          </a:p>
        </p:txBody>
      </p:sp>
      <p:sp>
        <p:nvSpPr>
          <p:cNvPr id="6" name="Rectangle 5"/>
          <p:cNvSpPr/>
          <p:nvPr/>
        </p:nvSpPr>
        <p:spPr>
          <a:xfrm>
            <a:off x="604514" y="1951672"/>
            <a:ext cx="6194925" cy="523220"/>
          </a:xfrm>
          <a:prstGeom prst="rect">
            <a:avLst/>
          </a:prstGeom>
        </p:spPr>
        <p:txBody>
          <a:bodyPr wrap="none">
            <a:spAutoFit/>
          </a:bodyPr>
          <a:lstStyle/>
          <a:p>
            <a:r>
              <a:rPr lang="fr-FR" sz="2800" dirty="0" smtClean="0"/>
              <a:t>=&gt; La rétention d’eau est excellente.</a:t>
            </a:r>
            <a:endParaRPr lang="fr-FR" sz="2800" dirty="0"/>
          </a:p>
        </p:txBody>
      </p:sp>
      <p:sp>
        <p:nvSpPr>
          <p:cNvPr id="7" name="Rectangle 6"/>
          <p:cNvSpPr/>
          <p:nvPr/>
        </p:nvSpPr>
        <p:spPr>
          <a:xfrm>
            <a:off x="588960" y="2485072"/>
            <a:ext cx="4817720" cy="523220"/>
          </a:xfrm>
          <a:prstGeom prst="rect">
            <a:avLst/>
          </a:prstGeom>
        </p:spPr>
        <p:txBody>
          <a:bodyPr wrap="none">
            <a:spAutoFit/>
          </a:bodyPr>
          <a:lstStyle/>
          <a:p>
            <a:r>
              <a:rPr lang="fr-FR" sz="2800" dirty="0" smtClean="0"/>
              <a:t>=&gt; Le drainage est meilleur.</a:t>
            </a:r>
            <a:endParaRPr lang="fr-FR" sz="2800" dirty="0"/>
          </a:p>
        </p:txBody>
      </p:sp>
      <p:sp>
        <p:nvSpPr>
          <p:cNvPr id="8" name="Rectangle 7"/>
          <p:cNvSpPr/>
          <p:nvPr/>
        </p:nvSpPr>
        <p:spPr>
          <a:xfrm>
            <a:off x="604514" y="3150274"/>
            <a:ext cx="6239634" cy="523220"/>
          </a:xfrm>
          <a:prstGeom prst="rect">
            <a:avLst/>
          </a:prstGeom>
        </p:spPr>
        <p:txBody>
          <a:bodyPr wrap="none">
            <a:spAutoFit/>
          </a:bodyPr>
          <a:lstStyle/>
          <a:p>
            <a:r>
              <a:rPr lang="fr-FR" sz="2800" dirty="0" smtClean="0"/>
              <a:t>=&gt; Le réchauffement est plus rapide.</a:t>
            </a:r>
            <a:endParaRPr lang="fr-FR" sz="2800" dirty="0"/>
          </a:p>
        </p:txBody>
      </p:sp>
      <p:sp>
        <p:nvSpPr>
          <p:cNvPr id="9" name="Rectangle 8"/>
          <p:cNvSpPr/>
          <p:nvPr/>
        </p:nvSpPr>
        <p:spPr>
          <a:xfrm>
            <a:off x="604514" y="3704272"/>
            <a:ext cx="8082511" cy="523220"/>
          </a:xfrm>
          <a:prstGeom prst="rect">
            <a:avLst/>
          </a:prstGeom>
        </p:spPr>
        <p:txBody>
          <a:bodyPr wrap="none">
            <a:spAutoFit/>
          </a:bodyPr>
          <a:lstStyle/>
          <a:p>
            <a:r>
              <a:rPr lang="fr-FR" sz="2800" dirty="0" smtClean="0"/>
              <a:t>=&gt; Le développement des racines se fait mieux.</a:t>
            </a:r>
            <a:endParaRPr lang="fr-FR" sz="2800" dirty="0"/>
          </a:p>
        </p:txBody>
      </p:sp>
      <p:sp>
        <p:nvSpPr>
          <p:cNvPr id="10" name="Rectangle 9"/>
          <p:cNvSpPr/>
          <p:nvPr/>
        </p:nvSpPr>
        <p:spPr>
          <a:xfrm>
            <a:off x="588960" y="4258270"/>
            <a:ext cx="7094360" cy="523220"/>
          </a:xfrm>
          <a:prstGeom prst="rect">
            <a:avLst/>
          </a:prstGeom>
        </p:spPr>
        <p:txBody>
          <a:bodyPr wrap="none">
            <a:spAutoFit/>
          </a:bodyPr>
          <a:lstStyle/>
          <a:p>
            <a:r>
              <a:rPr lang="fr-FR" sz="2800" dirty="0" smtClean="0"/>
              <a:t>=&gt; La surface cultivée est plus importante</a:t>
            </a:r>
            <a:endParaRPr lang="fr-FR"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À vous de réaliser un croquis.</a:t>
            </a:r>
            <a:endParaRPr lang="fr-FR" dirty="0"/>
          </a:p>
        </p:txBody>
      </p:sp>
      <p:sp>
        <p:nvSpPr>
          <p:cNvPr id="6" name="TextBox 5"/>
          <p:cNvSpPr txBox="1"/>
          <p:nvPr/>
        </p:nvSpPr>
        <p:spPr>
          <a:xfrm rot="21108216">
            <a:off x="7215902" y="5727810"/>
            <a:ext cx="1398104"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fr-FR" dirty="0" smtClean="0"/>
              <a:t>Durée : 15 minutes.</a:t>
            </a:r>
            <a:endParaRPr lang="fr-FR" dirty="0"/>
          </a:p>
        </p:txBody>
      </p:sp>
      <p:sp>
        <p:nvSpPr>
          <p:cNvPr id="8" name="Rectangle 7"/>
          <p:cNvSpPr/>
          <p:nvPr/>
        </p:nvSpPr>
        <p:spPr>
          <a:xfrm>
            <a:off x="914400" y="5594405"/>
            <a:ext cx="5602217" cy="98488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fr-FR" sz="2900" b="1" dirty="0" smtClean="0"/>
              <a:t>Créer facilement une butte de </a:t>
            </a:r>
            <a:r>
              <a:rPr lang="fr-FR" sz="2900" b="1" dirty="0" err="1" smtClean="0"/>
              <a:t>permaculture</a:t>
            </a:r>
            <a:r>
              <a:rPr lang="fr-FR" sz="2900" b="1" dirty="0" smtClean="0"/>
              <a:t>.</a:t>
            </a:r>
            <a:endParaRPr lang="fr-FR" sz="2900" b="1" dirty="0"/>
          </a:p>
        </p:txBody>
      </p:sp>
      <p:pic>
        <p:nvPicPr>
          <p:cNvPr id="9" name="Picture 8" descr="Capture d’écran 2020-11-05 à 18.02.49.png"/>
          <p:cNvPicPr>
            <a:picLocks noChangeAspect="1"/>
          </p:cNvPicPr>
          <p:nvPr/>
        </p:nvPicPr>
        <p:blipFill>
          <a:blip r:embed="rId2"/>
          <a:stretch>
            <a:fillRect/>
          </a:stretch>
        </p:blipFill>
        <p:spPr>
          <a:xfrm>
            <a:off x="498474" y="1143000"/>
            <a:ext cx="6718300" cy="41402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À vous de réaliser un croquis.</a:t>
            </a:r>
            <a:endParaRPr lang="fr-FR" dirty="0"/>
          </a:p>
        </p:txBody>
      </p:sp>
      <p:pic>
        <p:nvPicPr>
          <p:cNvPr id="7" name="Picture 6" descr="Capture d’écran 2020-11-05 à 18.04.06.png"/>
          <p:cNvPicPr>
            <a:picLocks noChangeAspect="1"/>
          </p:cNvPicPr>
          <p:nvPr/>
        </p:nvPicPr>
        <p:blipFill>
          <a:blip r:embed="rId2"/>
          <a:stretch>
            <a:fillRect/>
          </a:stretch>
        </p:blipFill>
        <p:spPr>
          <a:xfrm rot="302391">
            <a:off x="496760" y="1867724"/>
            <a:ext cx="7972775" cy="403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192</TotalTime>
  <Words>371</Words>
  <Application>Microsoft Macintosh PowerPoint</Application>
  <PresentationFormat>On-screen Show (4:3)</PresentationFormat>
  <Paragraphs>50</Paragraphs>
  <Slides>9</Slides>
  <Notes>0</Notes>
  <HiddenSlides>0</HiddenSlides>
  <MMClips>0</MMClips>
  <ScaleCrop>false</ScaleCrop>
  <HeadingPairs>
    <vt:vector size="4" baseType="variant">
      <vt:variant>
        <vt:lpstr>Design Template</vt:lpstr>
      </vt:variant>
      <vt:variant>
        <vt:i4>1</vt:i4>
      </vt:variant>
      <vt:variant>
        <vt:lpstr>Slide Titles</vt:lpstr>
      </vt:variant>
      <vt:variant>
        <vt:i4>9</vt:i4>
      </vt:variant>
    </vt:vector>
  </HeadingPairs>
  <TitlesOfParts>
    <vt:vector size="10" baseType="lpstr">
      <vt:lpstr>Advantage</vt:lpstr>
      <vt:lpstr>La permaculture cours co animation 1</vt:lpstr>
      <vt:lpstr>La légende du Colibri… Pierre Rabhi.</vt:lpstr>
      <vt:lpstr>JEU 1 : les bases.</vt:lpstr>
      <vt:lpstr>JEU 2 : les outils.</vt:lpstr>
      <vt:lpstr>Correction.</vt:lpstr>
      <vt:lpstr>La conception.</vt:lpstr>
      <vt:lpstr>Slide 7</vt:lpstr>
      <vt:lpstr>À vous de réaliser un croquis.</vt:lpstr>
      <vt:lpstr>À vous de réaliser un croquis.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permaculture cours co animation 1</dc:title>
  <dc:creator>Mehreen ASLAM</dc:creator>
  <cp:lastModifiedBy>Mehreen ASLAM</cp:lastModifiedBy>
  <cp:revision>26</cp:revision>
  <dcterms:created xsi:type="dcterms:W3CDTF">2020-11-05T14:32:08Z</dcterms:created>
  <dcterms:modified xsi:type="dcterms:W3CDTF">2020-11-05T17:44:39Z</dcterms:modified>
</cp:coreProperties>
</file>