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8" r:id="rId2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4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9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6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58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31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6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22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18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E367B3-9500-42D4-8BE0-BFA01589E4E3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DEA760-D5C4-4F74-B7B3-B055A54787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705" y="949860"/>
            <a:ext cx="9601196" cy="1303867"/>
          </a:xfrm>
        </p:spPr>
        <p:txBody>
          <a:bodyPr>
            <a:noAutofit/>
          </a:bodyPr>
          <a:lstStyle/>
          <a:p>
            <a:r>
              <a:rPr lang="fr-FR" sz="3200" dirty="0" smtClean="0"/>
              <a:t>Concours ouvert à tous les élèves du collège</a:t>
            </a:r>
            <a:br>
              <a:rPr lang="fr-FR" sz="3200" dirty="0" smtClean="0"/>
            </a:br>
            <a:r>
              <a:rPr lang="fr-FR" sz="3200" dirty="0" smtClean="0"/>
              <a:t>« Imagine la nouvelle couverture de ton carnet de correspondance »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000" dirty="0"/>
              <a:t>Thème : « La Vie au collège Benjamin Franklin </a:t>
            </a:r>
            <a:r>
              <a:rPr lang="fr-FR" sz="2000" dirty="0" smtClean="0"/>
              <a:t>»</a:t>
            </a:r>
          </a:p>
          <a:p>
            <a:pPr lvl="0"/>
            <a:r>
              <a:rPr lang="fr-FR" sz="2000" dirty="0" smtClean="0"/>
              <a:t>Présentation :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dirty="0" smtClean="0"/>
              <a:t>En couleurs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dirty="0" smtClean="0"/>
              <a:t>Sur feuille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dirty="0" smtClean="0"/>
              <a:t>Format portrait (vertical)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dirty="0" smtClean="0"/>
              <a:t>Nom, Prénom et classe de l’élève au dos</a:t>
            </a:r>
            <a:r>
              <a:rPr lang="fr-FR" sz="1600" dirty="0"/>
              <a:t>	</a:t>
            </a:r>
            <a:endParaRPr lang="fr-FR" sz="16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dirty="0" smtClean="0"/>
              <a:t>Techniques libres : crayons, feutres, peinture, aquarelle, manga, infographie, collage…		</a:t>
            </a:r>
            <a:endParaRPr lang="fr-FR" sz="1600" dirty="0"/>
          </a:p>
          <a:p>
            <a:r>
              <a:rPr lang="fr-FR" sz="2000" dirty="0"/>
              <a:t>Les réalisations seront exposées au C.D.I et mises en ligne sur le site internet du collège. </a:t>
            </a:r>
          </a:p>
          <a:p>
            <a:r>
              <a:rPr lang="fr-FR" sz="2000" dirty="0"/>
              <a:t>Date limite de dépôt des projets : lundi 05 mars 2018 au C.D.I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73227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9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Organique</vt:lpstr>
      <vt:lpstr>Concours ouvert à tous les élèves du collège « Imagine la nouvelle couverture de ton carnet de correspondance »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cpe1</dc:creator>
  <cp:lastModifiedBy>cpe1</cp:lastModifiedBy>
  <cp:revision>4</cp:revision>
  <cp:lastPrinted>2018-01-23T08:18:34Z</cp:lastPrinted>
  <dcterms:created xsi:type="dcterms:W3CDTF">2018-01-22T16:58:27Z</dcterms:created>
  <dcterms:modified xsi:type="dcterms:W3CDTF">2018-01-23T10:05:58Z</dcterms:modified>
</cp:coreProperties>
</file>