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19"/>
  </p:notesMasterIdLst>
  <p:sldIdLst>
    <p:sldId id="299" r:id="rId2"/>
    <p:sldId id="256" r:id="rId3"/>
    <p:sldId id="288" r:id="rId4"/>
    <p:sldId id="312" r:id="rId5"/>
    <p:sldId id="311" r:id="rId6"/>
    <p:sldId id="257" r:id="rId7"/>
    <p:sldId id="297" r:id="rId8"/>
    <p:sldId id="265" r:id="rId9"/>
    <p:sldId id="303" r:id="rId10"/>
    <p:sldId id="307" r:id="rId11"/>
    <p:sldId id="309" r:id="rId12"/>
    <p:sldId id="308" r:id="rId13"/>
    <p:sldId id="305" r:id="rId14"/>
    <p:sldId id="304" r:id="rId15"/>
    <p:sldId id="295" r:id="rId16"/>
    <p:sldId id="302" r:id="rId17"/>
    <p:sldId id="301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E51039-51AA-442E-9C7F-D714B38A7F22}" v="24" dt="2024-06-27T22:00:59.0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110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ra GAFSI" userId="b2b22dd792cccc4a" providerId="LiveId" clId="{2FE51039-51AA-442E-9C7F-D714B38A7F22}"/>
    <pc:docChg chg="undo custSel addSld delSld modSld sldOrd">
      <pc:chgData name="sarra GAFSI" userId="b2b22dd792cccc4a" providerId="LiveId" clId="{2FE51039-51AA-442E-9C7F-D714B38A7F22}" dt="2024-06-27T22:49:38.762" v="2357" actId="1076"/>
      <pc:docMkLst>
        <pc:docMk/>
      </pc:docMkLst>
      <pc:sldChg chg="modSp new mod">
        <pc:chgData name="sarra GAFSI" userId="b2b22dd792cccc4a" providerId="LiveId" clId="{2FE51039-51AA-442E-9C7F-D714B38A7F22}" dt="2024-06-27T21:24:16.014" v="1761" actId="108"/>
        <pc:sldMkLst>
          <pc:docMk/>
          <pc:sldMk cId="3768855506" sldId="256"/>
        </pc:sldMkLst>
        <pc:spChg chg="mod">
          <ac:chgData name="sarra GAFSI" userId="b2b22dd792cccc4a" providerId="LiveId" clId="{2FE51039-51AA-442E-9C7F-D714B38A7F22}" dt="2024-06-27T21:24:16.014" v="1761" actId="108"/>
          <ac:spMkLst>
            <pc:docMk/>
            <pc:sldMk cId="3768855506" sldId="256"/>
            <ac:spMk id="2" creationId="{29A06429-7E30-5B42-CA20-264C6D0786EE}"/>
          </ac:spMkLst>
        </pc:spChg>
        <pc:spChg chg="mod">
          <ac:chgData name="sarra GAFSI" userId="b2b22dd792cccc4a" providerId="LiveId" clId="{2FE51039-51AA-442E-9C7F-D714B38A7F22}" dt="2024-06-27T21:18:20.507" v="1696" actId="20577"/>
          <ac:spMkLst>
            <pc:docMk/>
            <pc:sldMk cId="3768855506" sldId="256"/>
            <ac:spMk id="3" creationId="{547BE5FD-28CC-7DAD-0344-264084E946BC}"/>
          </ac:spMkLst>
        </pc:spChg>
      </pc:sldChg>
      <pc:sldChg chg="addSp modSp new mod">
        <pc:chgData name="sarra GAFSI" userId="b2b22dd792cccc4a" providerId="LiveId" clId="{2FE51039-51AA-442E-9C7F-D714B38A7F22}" dt="2024-06-27T20:02:40.018" v="674" actId="1076"/>
        <pc:sldMkLst>
          <pc:docMk/>
          <pc:sldMk cId="2470344524" sldId="257"/>
        </pc:sldMkLst>
        <pc:spChg chg="mod">
          <ac:chgData name="sarra GAFSI" userId="b2b22dd792cccc4a" providerId="LiveId" clId="{2FE51039-51AA-442E-9C7F-D714B38A7F22}" dt="2024-06-27T19:54:56.061" v="646" actId="115"/>
          <ac:spMkLst>
            <pc:docMk/>
            <pc:sldMk cId="2470344524" sldId="257"/>
            <ac:spMk id="2" creationId="{1FCD0771-FFD8-35B6-9DDE-4E10B7A408D1}"/>
          </ac:spMkLst>
        </pc:spChg>
        <pc:spChg chg="mod">
          <ac:chgData name="sarra GAFSI" userId="b2b22dd792cccc4a" providerId="LiveId" clId="{2FE51039-51AA-442E-9C7F-D714B38A7F22}" dt="2024-06-27T19:54:46.237" v="645" actId="1076"/>
          <ac:spMkLst>
            <pc:docMk/>
            <pc:sldMk cId="2470344524" sldId="257"/>
            <ac:spMk id="3" creationId="{31AFF4C7-420C-C109-054C-F06F665C4A09}"/>
          </ac:spMkLst>
        </pc:spChg>
        <pc:spChg chg="add mod">
          <ac:chgData name="sarra GAFSI" userId="b2b22dd792cccc4a" providerId="LiveId" clId="{2FE51039-51AA-442E-9C7F-D714B38A7F22}" dt="2024-06-27T19:59:54.033" v="657" actId="14100"/>
          <ac:spMkLst>
            <pc:docMk/>
            <pc:sldMk cId="2470344524" sldId="257"/>
            <ac:spMk id="4" creationId="{14F373C4-FB22-3792-A2F0-9DD547B4F66E}"/>
          </ac:spMkLst>
        </pc:spChg>
        <pc:spChg chg="add mod">
          <ac:chgData name="sarra GAFSI" userId="b2b22dd792cccc4a" providerId="LiveId" clId="{2FE51039-51AA-442E-9C7F-D714B38A7F22}" dt="2024-06-27T20:02:40.018" v="674" actId="1076"/>
          <ac:spMkLst>
            <pc:docMk/>
            <pc:sldMk cId="2470344524" sldId="257"/>
            <ac:spMk id="5" creationId="{5C929893-85CB-368E-21FD-BB2F80B3DD96}"/>
          </ac:spMkLst>
        </pc:spChg>
      </pc:sldChg>
      <pc:sldChg chg="addSp delSp modSp new del mod">
        <pc:chgData name="sarra GAFSI" userId="b2b22dd792cccc4a" providerId="LiveId" clId="{2FE51039-51AA-442E-9C7F-D714B38A7F22}" dt="2024-06-27T20:35:04.683" v="1053" actId="2696"/>
        <pc:sldMkLst>
          <pc:docMk/>
          <pc:sldMk cId="205701418" sldId="258"/>
        </pc:sldMkLst>
        <pc:spChg chg="mod">
          <ac:chgData name="sarra GAFSI" userId="b2b22dd792cccc4a" providerId="LiveId" clId="{2FE51039-51AA-442E-9C7F-D714B38A7F22}" dt="2024-06-27T20:34:56.931" v="1052" actId="20577"/>
          <ac:spMkLst>
            <pc:docMk/>
            <pc:sldMk cId="205701418" sldId="258"/>
            <ac:spMk id="2" creationId="{7ABE0E77-31AE-BDA8-E5DF-5C2FCA24C7D0}"/>
          </ac:spMkLst>
        </pc:spChg>
        <pc:spChg chg="del">
          <ac:chgData name="sarra GAFSI" userId="b2b22dd792cccc4a" providerId="LiveId" clId="{2FE51039-51AA-442E-9C7F-D714B38A7F22}" dt="2024-06-27T20:24:26.507" v="992"/>
          <ac:spMkLst>
            <pc:docMk/>
            <pc:sldMk cId="205701418" sldId="258"/>
            <ac:spMk id="3" creationId="{015AA271-32F6-B78A-6E23-94C3BA6B65E0}"/>
          </ac:spMkLst>
        </pc:spChg>
        <pc:spChg chg="add mod">
          <ac:chgData name="sarra GAFSI" userId="b2b22dd792cccc4a" providerId="LiveId" clId="{2FE51039-51AA-442E-9C7F-D714B38A7F22}" dt="2024-06-27T20:34:54.221" v="1051" actId="478"/>
          <ac:spMkLst>
            <pc:docMk/>
            <pc:sldMk cId="205701418" sldId="258"/>
            <ac:spMk id="7" creationId="{8CDB73E9-348A-1E83-A913-87028D2775AB}"/>
          </ac:spMkLst>
        </pc:spChg>
        <pc:graphicFrameChg chg="add del mod modGraphic">
          <ac:chgData name="sarra GAFSI" userId="b2b22dd792cccc4a" providerId="LiveId" clId="{2FE51039-51AA-442E-9C7F-D714B38A7F22}" dt="2024-06-27T20:34:54.221" v="1051" actId="478"/>
          <ac:graphicFrameMkLst>
            <pc:docMk/>
            <pc:sldMk cId="205701418" sldId="258"/>
            <ac:graphicFrameMk id="4" creationId="{C672C561-3693-7BDF-6776-249BD1B11FB1}"/>
          </ac:graphicFrameMkLst>
        </pc:graphicFrameChg>
        <pc:graphicFrameChg chg="add del mod modGraphic">
          <ac:chgData name="sarra GAFSI" userId="b2b22dd792cccc4a" providerId="LiveId" clId="{2FE51039-51AA-442E-9C7F-D714B38A7F22}" dt="2024-06-27T20:30:46.340" v="1050" actId="478"/>
          <ac:graphicFrameMkLst>
            <pc:docMk/>
            <pc:sldMk cId="205701418" sldId="258"/>
            <ac:graphicFrameMk id="5" creationId="{368E2EC2-A9ED-C988-190B-CC292B2A75C7}"/>
          </ac:graphicFrameMkLst>
        </pc:graphicFrameChg>
      </pc:sldChg>
      <pc:sldChg chg="modSp add mod ord setBg">
        <pc:chgData name="sarra GAFSI" userId="b2b22dd792cccc4a" providerId="LiveId" clId="{2FE51039-51AA-442E-9C7F-D714B38A7F22}" dt="2024-06-27T21:31:15.711" v="1876" actId="1076"/>
        <pc:sldMkLst>
          <pc:docMk/>
          <pc:sldMk cId="0" sldId="265"/>
        </pc:sldMkLst>
        <pc:spChg chg="mod">
          <ac:chgData name="sarra GAFSI" userId="b2b22dd792cccc4a" providerId="LiveId" clId="{2FE51039-51AA-442E-9C7F-D714B38A7F22}" dt="2024-06-27T21:31:15.711" v="1876" actId="1076"/>
          <ac:spMkLst>
            <pc:docMk/>
            <pc:sldMk cId="0" sldId="265"/>
            <ac:spMk id="20482" creationId="{376520A9-D376-58E6-3218-656919989E23}"/>
          </ac:spMkLst>
        </pc:spChg>
        <pc:spChg chg="mod">
          <ac:chgData name="sarra GAFSI" userId="b2b22dd792cccc4a" providerId="LiveId" clId="{2FE51039-51AA-442E-9C7F-D714B38A7F22}" dt="2024-06-27T21:31:11.568" v="1875" actId="1076"/>
          <ac:spMkLst>
            <pc:docMk/>
            <pc:sldMk cId="0" sldId="265"/>
            <ac:spMk id="22531" creationId="{77324072-CABD-FE25-5261-43570153B89F}"/>
          </ac:spMkLst>
        </pc:spChg>
      </pc:sldChg>
      <pc:sldChg chg="modSp add mod ord">
        <pc:chgData name="sarra GAFSI" userId="b2b22dd792cccc4a" providerId="LiveId" clId="{2FE51039-51AA-442E-9C7F-D714B38A7F22}" dt="2024-06-27T21:30:49.031" v="1874" actId="1076"/>
        <pc:sldMkLst>
          <pc:docMk/>
          <pc:sldMk cId="0" sldId="288"/>
        </pc:sldMkLst>
        <pc:spChg chg="mod">
          <ac:chgData name="sarra GAFSI" userId="b2b22dd792cccc4a" providerId="LiveId" clId="{2FE51039-51AA-442E-9C7F-D714B38A7F22}" dt="2024-06-27T21:24:49.494" v="1763" actId="108"/>
          <ac:spMkLst>
            <pc:docMk/>
            <pc:sldMk cId="0" sldId="288"/>
            <ac:spMk id="10244" creationId="{DC183ADF-DF29-D4BD-C1DA-84B3B04C04FB}"/>
          </ac:spMkLst>
        </pc:spChg>
        <pc:graphicFrameChg chg="mod modGraphic">
          <ac:chgData name="sarra GAFSI" userId="b2b22dd792cccc4a" providerId="LiveId" clId="{2FE51039-51AA-442E-9C7F-D714B38A7F22}" dt="2024-06-27T21:30:49.031" v="1874" actId="1076"/>
          <ac:graphicFrameMkLst>
            <pc:docMk/>
            <pc:sldMk cId="0" sldId="288"/>
            <ac:graphicFrameMk id="2" creationId="{40500FF9-7081-0665-429B-E3CBB3551163}"/>
          </ac:graphicFrameMkLst>
        </pc:graphicFrameChg>
      </pc:sldChg>
      <pc:sldChg chg="new del">
        <pc:chgData name="sarra GAFSI" userId="b2b22dd792cccc4a" providerId="LiveId" clId="{2FE51039-51AA-442E-9C7F-D714B38A7F22}" dt="2024-06-27T20:35:54.216" v="1070" actId="2696"/>
        <pc:sldMkLst>
          <pc:docMk/>
          <pc:sldMk cId="13949956" sldId="289"/>
        </pc:sldMkLst>
      </pc:sldChg>
      <pc:sldChg chg="new del">
        <pc:chgData name="sarra GAFSI" userId="b2b22dd792cccc4a" providerId="LiveId" clId="{2FE51039-51AA-442E-9C7F-D714B38A7F22}" dt="2024-06-27T20:35:57.510" v="1071" actId="2696"/>
        <pc:sldMkLst>
          <pc:docMk/>
          <pc:sldMk cId="2352128169" sldId="290"/>
        </pc:sldMkLst>
      </pc:sldChg>
      <pc:sldChg chg="modSp new mod">
        <pc:chgData name="sarra GAFSI" userId="b2b22dd792cccc4a" providerId="LiveId" clId="{2FE51039-51AA-442E-9C7F-D714B38A7F22}" dt="2024-06-27T22:47:09.287" v="2343" actId="20577"/>
        <pc:sldMkLst>
          <pc:docMk/>
          <pc:sldMk cId="758988076" sldId="291"/>
        </pc:sldMkLst>
        <pc:spChg chg="mod">
          <ac:chgData name="sarra GAFSI" userId="b2b22dd792cccc4a" providerId="LiveId" clId="{2FE51039-51AA-442E-9C7F-D714B38A7F22}" dt="2024-06-27T21:29:06.284" v="1860" actId="1076"/>
          <ac:spMkLst>
            <pc:docMk/>
            <pc:sldMk cId="758988076" sldId="291"/>
            <ac:spMk id="2" creationId="{3B7174BC-B825-0A68-B97C-94B6FD449A07}"/>
          </ac:spMkLst>
        </pc:spChg>
        <pc:spChg chg="mod">
          <ac:chgData name="sarra GAFSI" userId="b2b22dd792cccc4a" providerId="LiveId" clId="{2FE51039-51AA-442E-9C7F-D714B38A7F22}" dt="2024-06-27T22:47:09.287" v="2343" actId="20577"/>
          <ac:spMkLst>
            <pc:docMk/>
            <pc:sldMk cId="758988076" sldId="291"/>
            <ac:spMk id="3" creationId="{CC5DB429-FDDE-39BE-43C4-993210344801}"/>
          </ac:spMkLst>
        </pc:spChg>
      </pc:sldChg>
      <pc:sldChg chg="modSp new mod">
        <pc:chgData name="sarra GAFSI" userId="b2b22dd792cccc4a" providerId="LiveId" clId="{2FE51039-51AA-442E-9C7F-D714B38A7F22}" dt="2024-06-27T21:28:09.721" v="1850" actId="1076"/>
        <pc:sldMkLst>
          <pc:docMk/>
          <pc:sldMk cId="3211357205" sldId="292"/>
        </pc:sldMkLst>
        <pc:spChg chg="mod">
          <ac:chgData name="sarra GAFSI" userId="b2b22dd792cccc4a" providerId="LiveId" clId="{2FE51039-51AA-442E-9C7F-D714B38A7F22}" dt="2024-06-27T21:28:09.721" v="1850" actId="1076"/>
          <ac:spMkLst>
            <pc:docMk/>
            <pc:sldMk cId="3211357205" sldId="292"/>
            <ac:spMk id="2" creationId="{1033E01C-9297-71CF-4719-B33A00DA02A8}"/>
          </ac:spMkLst>
        </pc:spChg>
        <pc:spChg chg="mod">
          <ac:chgData name="sarra GAFSI" userId="b2b22dd792cccc4a" providerId="LiveId" clId="{2FE51039-51AA-442E-9C7F-D714B38A7F22}" dt="2024-06-27T21:22:57.975" v="1755" actId="27636"/>
          <ac:spMkLst>
            <pc:docMk/>
            <pc:sldMk cId="3211357205" sldId="292"/>
            <ac:spMk id="3" creationId="{F608798A-2438-B960-7F43-9AFE7E36F57C}"/>
          </ac:spMkLst>
        </pc:spChg>
      </pc:sldChg>
      <pc:sldChg chg="addSp delSp modSp new mod ord">
        <pc:chgData name="sarra GAFSI" userId="b2b22dd792cccc4a" providerId="LiveId" clId="{2FE51039-51AA-442E-9C7F-D714B38A7F22}" dt="2024-06-27T22:49:38.762" v="2357" actId="1076"/>
        <pc:sldMkLst>
          <pc:docMk/>
          <pc:sldMk cId="1818154500" sldId="293"/>
        </pc:sldMkLst>
        <pc:spChg chg="del">
          <ac:chgData name="sarra GAFSI" userId="b2b22dd792cccc4a" providerId="LiveId" clId="{2FE51039-51AA-442E-9C7F-D714B38A7F22}" dt="2024-06-27T22:04:39.951" v="1959" actId="478"/>
          <ac:spMkLst>
            <pc:docMk/>
            <pc:sldMk cId="1818154500" sldId="293"/>
            <ac:spMk id="2" creationId="{F968C643-BBB9-0163-7AC3-3EA1F1E67A56}"/>
          </ac:spMkLst>
        </pc:spChg>
        <pc:spChg chg="mod">
          <ac:chgData name="sarra GAFSI" userId="b2b22dd792cccc4a" providerId="LiveId" clId="{2FE51039-51AA-442E-9C7F-D714B38A7F22}" dt="2024-06-27T22:49:38.762" v="2357" actId="1076"/>
          <ac:spMkLst>
            <pc:docMk/>
            <pc:sldMk cId="1818154500" sldId="293"/>
            <ac:spMk id="3" creationId="{E0C63590-CABC-DDAE-5E27-F62B350ED27E}"/>
          </ac:spMkLst>
        </pc:spChg>
        <pc:spChg chg="add">
          <ac:chgData name="sarra GAFSI" userId="b2b22dd792cccc4a" providerId="LiveId" clId="{2FE51039-51AA-442E-9C7F-D714B38A7F22}" dt="2024-06-27T22:00:56.224" v="1883"/>
          <ac:spMkLst>
            <pc:docMk/>
            <pc:sldMk cId="1818154500" sldId="293"/>
            <ac:spMk id="4" creationId="{0721992F-42BB-8111-EA23-27A1C75E8AA3}"/>
          </ac:spMkLst>
        </pc:spChg>
        <pc:spChg chg="add">
          <ac:chgData name="sarra GAFSI" userId="b2b22dd792cccc4a" providerId="LiveId" clId="{2FE51039-51AA-442E-9C7F-D714B38A7F22}" dt="2024-06-27T22:00:56.224" v="1883"/>
          <ac:spMkLst>
            <pc:docMk/>
            <pc:sldMk cId="1818154500" sldId="293"/>
            <ac:spMk id="5" creationId="{E8F0A841-C7D6-2812-9E93-6EE105733D4C}"/>
          </ac:spMkLst>
        </pc:spChg>
      </pc:sldChg>
      <pc:sldChg chg="modSp new mod">
        <pc:chgData name="sarra GAFSI" userId="b2b22dd792cccc4a" providerId="LiveId" clId="{2FE51039-51AA-442E-9C7F-D714B38A7F22}" dt="2024-06-27T22:48:32.589" v="2345" actId="207"/>
        <pc:sldMkLst>
          <pc:docMk/>
          <pc:sldMk cId="2864635347" sldId="294"/>
        </pc:sldMkLst>
        <pc:spChg chg="mod">
          <ac:chgData name="sarra GAFSI" userId="b2b22dd792cccc4a" providerId="LiveId" clId="{2FE51039-51AA-442E-9C7F-D714B38A7F22}" dt="2024-06-27T22:18:13.247" v="2141"/>
          <ac:spMkLst>
            <pc:docMk/>
            <pc:sldMk cId="2864635347" sldId="294"/>
            <ac:spMk id="2" creationId="{8EEF4F1B-9C6C-1DE9-2779-6EE16C62B2FF}"/>
          </ac:spMkLst>
        </pc:spChg>
        <pc:spChg chg="mod">
          <ac:chgData name="sarra GAFSI" userId="b2b22dd792cccc4a" providerId="LiveId" clId="{2FE51039-51AA-442E-9C7F-D714B38A7F22}" dt="2024-06-27T22:48:32.589" v="2345" actId="207"/>
          <ac:spMkLst>
            <pc:docMk/>
            <pc:sldMk cId="2864635347" sldId="294"/>
            <ac:spMk id="3" creationId="{F01A8334-2BF7-B7F7-22A5-A19E02505D86}"/>
          </ac:spMkLst>
        </pc:spChg>
      </pc:sldChg>
      <pc:sldChg chg="new del">
        <pc:chgData name="sarra GAFSI" userId="b2b22dd792cccc4a" providerId="LiveId" clId="{2FE51039-51AA-442E-9C7F-D714B38A7F22}" dt="2024-06-27T22:20:44.111" v="2312" actId="2696"/>
        <pc:sldMkLst>
          <pc:docMk/>
          <pc:sldMk cId="11216432" sldId="29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89C161-DFD4-414E-AD9D-68502B7048C4}" type="datetimeFigureOut">
              <a:rPr lang="fr-FR" smtClean="0"/>
              <a:t>17/09/2025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E3AC61-B960-4EF3-8551-412E097E19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0333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>
            <a:extLst>
              <a:ext uri="{FF2B5EF4-FFF2-40B4-BE49-F238E27FC236}">
                <a16:creationId xmlns:a16="http://schemas.microsoft.com/office/drawing/2014/main" id="{209A7ABD-4F13-44A5-2E46-3D46A3F0B5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AB759374-9632-B1FC-83CF-1B2024C847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85204-5578-4D7E-9286-B73694C5AB16}" type="datetimeFigureOut">
              <a:rPr lang="fr-FR" smtClean="0"/>
              <a:t>17/09/2025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DDC4-CE6E-4FC7-938A-AD41970F32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6569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85204-5578-4D7E-9286-B73694C5AB16}" type="datetimeFigureOut">
              <a:rPr lang="fr-FR" smtClean="0"/>
              <a:t>17/09/2025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DDC4-CE6E-4FC7-938A-AD41970F32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934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85204-5578-4D7E-9286-B73694C5AB16}" type="datetimeFigureOut">
              <a:rPr lang="fr-FR" smtClean="0"/>
              <a:t>17/09/2025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DDC4-CE6E-4FC7-938A-AD41970F32CA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98240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85204-5578-4D7E-9286-B73694C5AB16}" type="datetimeFigureOut">
              <a:rPr lang="fr-FR" smtClean="0"/>
              <a:t>17/09/2025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DDC4-CE6E-4FC7-938A-AD41970F32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24621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85204-5578-4D7E-9286-B73694C5AB16}" type="datetimeFigureOut">
              <a:rPr lang="fr-FR" smtClean="0"/>
              <a:t>17/09/2025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DDC4-CE6E-4FC7-938A-AD41970F32CA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371905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85204-5578-4D7E-9286-B73694C5AB16}" type="datetimeFigureOut">
              <a:rPr lang="fr-FR" smtClean="0"/>
              <a:t>17/09/2025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DDC4-CE6E-4FC7-938A-AD41970F32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09556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85204-5578-4D7E-9286-B73694C5AB16}" type="datetimeFigureOut">
              <a:rPr lang="fr-FR" smtClean="0"/>
              <a:t>17/09/2025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DDC4-CE6E-4FC7-938A-AD41970F32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26881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85204-5578-4D7E-9286-B73694C5AB16}" type="datetimeFigureOut">
              <a:rPr lang="fr-FR" smtClean="0"/>
              <a:t>17/09/2025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DDC4-CE6E-4FC7-938A-AD41970F32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8051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85204-5578-4D7E-9286-B73694C5AB16}" type="datetimeFigureOut">
              <a:rPr lang="fr-FR" smtClean="0"/>
              <a:t>17/09/2025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DDC4-CE6E-4FC7-938A-AD41970F32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0116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85204-5578-4D7E-9286-B73694C5AB16}" type="datetimeFigureOut">
              <a:rPr lang="fr-FR" smtClean="0"/>
              <a:t>17/09/2025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DDC4-CE6E-4FC7-938A-AD41970F32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0950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85204-5578-4D7E-9286-B73694C5AB16}" type="datetimeFigureOut">
              <a:rPr lang="fr-FR" smtClean="0"/>
              <a:t>17/09/2025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DDC4-CE6E-4FC7-938A-AD41970F32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4298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85204-5578-4D7E-9286-B73694C5AB16}" type="datetimeFigureOut">
              <a:rPr lang="fr-FR" smtClean="0"/>
              <a:t>17/09/2025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DDC4-CE6E-4FC7-938A-AD41970F32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250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85204-5578-4D7E-9286-B73694C5AB16}" type="datetimeFigureOut">
              <a:rPr lang="fr-FR" smtClean="0"/>
              <a:t>17/09/2025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DDC4-CE6E-4FC7-938A-AD41970F32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4203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85204-5578-4D7E-9286-B73694C5AB16}" type="datetimeFigureOut">
              <a:rPr lang="fr-FR" smtClean="0"/>
              <a:t>17/09/2025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DDC4-CE6E-4FC7-938A-AD41970F32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127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85204-5578-4D7E-9286-B73694C5AB16}" type="datetimeFigureOut">
              <a:rPr lang="fr-FR" smtClean="0"/>
              <a:t>17/09/2025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DDC4-CE6E-4FC7-938A-AD41970F32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6032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85204-5578-4D7E-9286-B73694C5AB16}" type="datetimeFigureOut">
              <a:rPr lang="fr-FR" smtClean="0"/>
              <a:t>17/09/2025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9DDC4-CE6E-4FC7-938A-AD41970F32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8232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85204-5578-4D7E-9286-B73694C5AB16}" type="datetimeFigureOut">
              <a:rPr lang="fr-FR" smtClean="0"/>
              <a:t>17/09/2025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1119DDC4-CE6E-4FC7-938A-AD41970F32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3709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calcul-points-brevet.fr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2FD810-E252-39E3-0AA9-D907B967D1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55C346-009A-98FF-8853-DC775E20F4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5100" y="1308100"/>
            <a:ext cx="10299700" cy="3429000"/>
          </a:xfrm>
        </p:spPr>
        <p:txBody>
          <a:bodyPr>
            <a:noAutofit/>
          </a:bodyPr>
          <a:lstStyle/>
          <a:p>
            <a:pPr algn="ctr">
              <a:spcBef>
                <a:spcPts val="50"/>
              </a:spcBef>
              <a:spcAft>
                <a:spcPts val="5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</a:pPr>
            <a:r>
              <a:rPr lang="fr-FR" sz="8000" dirty="0"/>
              <a:t>3ème Prépa-Métiers</a:t>
            </a:r>
            <a:br>
              <a:rPr lang="fr-FR" sz="8000" dirty="0"/>
            </a:br>
            <a:r>
              <a:rPr lang="fr-FR" sz="8000" dirty="0"/>
              <a:t>2025-2026</a:t>
            </a:r>
          </a:p>
        </p:txBody>
      </p:sp>
    </p:spTree>
    <p:extLst>
      <p:ext uri="{BB962C8B-B14F-4D97-AF65-F5344CB8AC3E}">
        <p14:creationId xmlns:p14="http://schemas.microsoft.com/office/powerpoint/2010/main" val="36471289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2F617A-7AD5-D2EF-A462-B0E3FAEE8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335" y="409113"/>
            <a:ext cx="9431866" cy="1320800"/>
          </a:xfrm>
        </p:spPr>
        <p:txBody>
          <a:bodyPr>
            <a:normAutofit/>
          </a:bodyPr>
          <a:lstStyle/>
          <a:p>
            <a:pPr algn="ctr"/>
            <a:r>
              <a:rPr lang="fr-FR" sz="4000" dirty="0"/>
              <a:t>Nouveau Diplôme National du Brevet (DNB)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6A0B194-119B-083E-61FC-CD5523A8F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2035" y="1892299"/>
            <a:ext cx="9074765" cy="4394201"/>
          </a:xfrm>
        </p:spPr>
        <p:txBody>
          <a:bodyPr>
            <a:noAutofit/>
          </a:bodyPr>
          <a:lstStyle/>
          <a:p>
            <a:r>
              <a:rPr lang="fr-FR" sz="4000" dirty="0"/>
              <a:t> </a:t>
            </a:r>
            <a:r>
              <a:rPr lang="fr-FR" sz="3600" dirty="0"/>
              <a:t>Note du brevet / 20 = </a:t>
            </a:r>
          </a:p>
          <a:p>
            <a:pPr marL="0" indent="0">
              <a:buNone/>
            </a:pPr>
            <a:endParaRPr lang="fr-FR" sz="1400" dirty="0"/>
          </a:p>
          <a:p>
            <a:pPr marL="0" indent="0" algn="ctr">
              <a:buNone/>
            </a:pPr>
            <a:r>
              <a:rPr lang="fr-FR" sz="3600" dirty="0"/>
              <a:t>0,4 x Note du contrôle continu</a:t>
            </a:r>
          </a:p>
          <a:p>
            <a:pPr marL="0" indent="0" algn="ctr">
              <a:buNone/>
            </a:pPr>
            <a:r>
              <a:rPr lang="fr-FR" sz="6000" dirty="0"/>
              <a:t>+</a:t>
            </a:r>
          </a:p>
          <a:p>
            <a:pPr marL="0" indent="0" algn="ctr">
              <a:buNone/>
            </a:pPr>
            <a:r>
              <a:rPr lang="fr-FR" sz="3600" dirty="0"/>
              <a:t>  0,6 x Note des Epreuves finales</a:t>
            </a:r>
          </a:p>
          <a:p>
            <a:pPr marL="0" indent="0">
              <a:buNone/>
            </a:pP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3654307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9D65D4-15DF-48A5-A991-C828DA5AE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3134" y="101600"/>
            <a:ext cx="8596668" cy="838200"/>
          </a:xfrm>
        </p:spPr>
        <p:txBody>
          <a:bodyPr/>
          <a:lstStyle/>
          <a:p>
            <a:r>
              <a:rPr lang="fr-FR" dirty="0"/>
              <a:t>EPREUVES FINALES AU BREVET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5A7FC38-1BD3-498A-2605-6B1A887E1F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700" y="839789"/>
            <a:ext cx="10820400" cy="5916611"/>
          </a:xfrm>
        </p:spPr>
        <p:txBody>
          <a:bodyPr>
            <a:normAutofit lnSpcReduction="10000"/>
          </a:bodyPr>
          <a:lstStyle/>
          <a:p>
            <a:r>
              <a:rPr lang="fr-FR" sz="2400" dirty="0">
                <a:solidFill>
                  <a:schemeClr val="accent1">
                    <a:lumMod val="50000"/>
                  </a:schemeClr>
                </a:solidFill>
              </a:rPr>
              <a:t>Epreuves écrites : </a:t>
            </a:r>
          </a:p>
          <a:p>
            <a:pPr marL="0" indent="0">
              <a:buNone/>
            </a:pPr>
            <a:r>
              <a:rPr lang="fr-FR" sz="2400" dirty="0"/>
              <a:t>- Français (coefficient 2) </a:t>
            </a:r>
          </a:p>
          <a:p>
            <a:pPr marL="0" indent="0">
              <a:buNone/>
            </a:pPr>
            <a:r>
              <a:rPr lang="fr-FR" sz="2400" dirty="0"/>
              <a:t>- Mathématiques (coefficient 2) </a:t>
            </a:r>
          </a:p>
          <a:p>
            <a:pPr marL="0" indent="0">
              <a:buNone/>
            </a:pPr>
            <a:r>
              <a:rPr lang="fr-FR" sz="2400" dirty="0"/>
              <a:t>- Histoire géographie (coefficient 1,5) - EMC (coefficient 0,5) </a:t>
            </a:r>
          </a:p>
          <a:p>
            <a:pPr marL="0" indent="0">
              <a:buNone/>
            </a:pPr>
            <a:r>
              <a:rPr lang="fr-FR" sz="2400" dirty="0"/>
              <a:t>- Sciences (coefficient 2) </a:t>
            </a:r>
          </a:p>
          <a:p>
            <a:pPr marL="0" indent="0">
              <a:buNone/>
            </a:pPr>
            <a:r>
              <a:rPr lang="fr-FR" sz="2400" dirty="0"/>
              <a:t>2 matières parmi : SVT, Physique-Chimie et Technologie</a:t>
            </a:r>
          </a:p>
          <a:p>
            <a:pPr marL="0" indent="0">
              <a:buNone/>
            </a:pPr>
            <a:endParaRPr lang="fr-FR" sz="2400" dirty="0"/>
          </a:p>
          <a:p>
            <a:r>
              <a:rPr lang="fr-FR" sz="2400" dirty="0">
                <a:solidFill>
                  <a:schemeClr val="accent1">
                    <a:lumMod val="50000"/>
                  </a:schemeClr>
                </a:solidFill>
              </a:rPr>
              <a:t>Epreuve orale </a:t>
            </a:r>
            <a:r>
              <a:rPr lang="fr-FR" sz="2400" dirty="0"/>
              <a:t>(coefficient 2) : </a:t>
            </a:r>
          </a:p>
          <a:p>
            <a:pPr marL="0" indent="0">
              <a:buNone/>
            </a:pPr>
            <a:r>
              <a:rPr lang="fr-FR" sz="2400" dirty="0"/>
              <a:t>Un parcours éducatif  parmi </a:t>
            </a:r>
          </a:p>
          <a:p>
            <a:pPr marL="0" indent="0">
              <a:buNone/>
            </a:pPr>
            <a:r>
              <a:rPr lang="fr-FR" sz="2400" dirty="0"/>
              <a:t>Le parcours avenir</a:t>
            </a:r>
          </a:p>
          <a:p>
            <a:pPr marL="0" indent="0">
              <a:buNone/>
            </a:pPr>
            <a:r>
              <a:rPr lang="fr-FR" sz="2400" dirty="0"/>
              <a:t>Le parcours citoyen, </a:t>
            </a:r>
          </a:p>
          <a:p>
            <a:pPr marL="0" indent="0">
              <a:buNone/>
            </a:pPr>
            <a:r>
              <a:rPr lang="fr-FR" sz="2400" dirty="0"/>
              <a:t>le parcours santé,</a:t>
            </a:r>
          </a:p>
          <a:p>
            <a:pPr marL="0" indent="0">
              <a:buNone/>
            </a:pPr>
            <a:r>
              <a:rPr lang="fr-FR" sz="2400" dirty="0"/>
              <a:t>le parcours d’éducation artistique et culturelle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476232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A5A5CE-E32E-B962-2A23-65A403F26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Simulateur note DNB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0206E44-BADC-B459-625A-D4A0F6B434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hlinkClick r:id="rId2"/>
              </a:rPr>
              <a:t>https://calcul-points-brevet.fr/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439840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A70F3C-1368-3E2C-B19A-13E533EE9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CFG</a:t>
            </a:r>
            <a:br>
              <a:rPr lang="fr-FR" dirty="0"/>
            </a:br>
            <a:r>
              <a:rPr lang="fr-FR" b="1" dirty="0"/>
              <a:t>C</a:t>
            </a:r>
            <a:r>
              <a:rPr lang="fr-FR" dirty="0"/>
              <a:t>ertificat de </a:t>
            </a:r>
            <a:r>
              <a:rPr lang="fr-FR" b="1" dirty="0"/>
              <a:t>F</a:t>
            </a:r>
            <a:r>
              <a:rPr lang="fr-FR" dirty="0"/>
              <a:t>ormation </a:t>
            </a:r>
            <a:r>
              <a:rPr lang="fr-FR" b="1" dirty="0"/>
              <a:t>G</a:t>
            </a:r>
            <a:r>
              <a:rPr lang="fr-FR" dirty="0"/>
              <a:t>énérale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1F3C9E3-9A68-5B9E-EEFF-174687420A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8634" y="2033589"/>
            <a:ext cx="8596668" cy="3880773"/>
          </a:xfrm>
        </p:spPr>
        <p:txBody>
          <a:bodyPr/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sz="2800" dirty="0">
                <a:solidFill>
                  <a:schemeClr val="accent1">
                    <a:lumMod val="75000"/>
                  </a:schemeClr>
                </a:solidFill>
              </a:rPr>
              <a:t>- Compétences à l’année : 240 points</a:t>
            </a:r>
          </a:p>
          <a:p>
            <a:pPr marL="0" indent="0">
              <a:buNone/>
            </a:pPr>
            <a:r>
              <a:rPr lang="fr-FR" sz="2800" dirty="0">
                <a:solidFill>
                  <a:schemeClr val="accent1">
                    <a:lumMod val="75000"/>
                  </a:schemeClr>
                </a:solidFill>
              </a:rPr>
              <a:t>- Un oral (Parcours Avenir) : 160 points</a:t>
            </a:r>
          </a:p>
          <a:p>
            <a:pPr marL="0" indent="0">
              <a:buNone/>
            </a:pPr>
            <a:endParaRPr lang="fr-FR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fr-FR" sz="2800" dirty="0">
                <a:solidFill>
                  <a:schemeClr val="accent1">
                    <a:lumMod val="75000"/>
                  </a:schemeClr>
                </a:solidFill>
              </a:rPr>
              <a:t>Total : 400 points</a:t>
            </a:r>
          </a:p>
        </p:txBody>
      </p:sp>
    </p:spTree>
    <p:extLst>
      <p:ext uri="{BB962C8B-B14F-4D97-AF65-F5344CB8AC3E}">
        <p14:creationId xmlns:p14="http://schemas.microsoft.com/office/powerpoint/2010/main" val="17726684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06F044-9A41-C158-DA91-CB6459DD0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6000" dirty="0"/>
              <a:t>Autres examens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3A62FE-05A6-13C8-6025-704A05059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134" y="2185989"/>
            <a:ext cx="10892366" cy="3795711"/>
          </a:xfrm>
        </p:spPr>
        <p:txBody>
          <a:bodyPr>
            <a:normAutofit/>
          </a:bodyPr>
          <a:lstStyle/>
          <a:p>
            <a:r>
              <a:rPr lang="fr-FR" sz="3600" dirty="0"/>
              <a:t> </a:t>
            </a:r>
            <a:r>
              <a:rPr lang="fr-FR" sz="3600" dirty="0">
                <a:solidFill>
                  <a:schemeClr val="accent1">
                    <a:lumMod val="50000"/>
                  </a:schemeClr>
                </a:solidFill>
              </a:rPr>
              <a:t>EVALANG</a:t>
            </a:r>
            <a:r>
              <a:rPr lang="fr-FR" sz="3600" dirty="0"/>
              <a:t> </a:t>
            </a:r>
            <a:r>
              <a:rPr lang="fr-FR" sz="3600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r>
              <a:rPr lang="fr-FR" sz="3600" dirty="0"/>
              <a:t> Test en Anglais</a:t>
            </a:r>
          </a:p>
          <a:p>
            <a:r>
              <a:rPr lang="fr-FR" sz="3600" dirty="0"/>
              <a:t> </a:t>
            </a:r>
            <a:r>
              <a:rPr lang="fr-FR" sz="3600" dirty="0">
                <a:solidFill>
                  <a:schemeClr val="accent1">
                    <a:lumMod val="50000"/>
                  </a:schemeClr>
                </a:solidFill>
              </a:rPr>
              <a:t>PIX :</a:t>
            </a:r>
            <a:r>
              <a:rPr lang="fr-FR" sz="3600" dirty="0"/>
              <a:t> Certificat de niveau numérique</a:t>
            </a:r>
          </a:p>
          <a:p>
            <a:r>
              <a:rPr lang="fr-FR" sz="3600" dirty="0"/>
              <a:t> </a:t>
            </a:r>
            <a:r>
              <a:rPr lang="fr-FR" sz="3600" dirty="0">
                <a:solidFill>
                  <a:schemeClr val="accent1">
                    <a:lumMod val="50000"/>
                  </a:schemeClr>
                </a:solidFill>
              </a:rPr>
              <a:t>ASSR2</a:t>
            </a:r>
            <a:r>
              <a:rPr lang="fr-FR" sz="3600" dirty="0"/>
              <a:t> </a:t>
            </a:r>
            <a:r>
              <a:rPr lang="fr-FR" sz="3600" dirty="0">
                <a:solidFill>
                  <a:schemeClr val="accent1">
                    <a:lumMod val="50000"/>
                  </a:schemeClr>
                </a:solidFill>
              </a:rPr>
              <a:t>:</a:t>
            </a:r>
            <a:r>
              <a:rPr lang="fr-FR" sz="3600" dirty="0"/>
              <a:t> Attestation scolaire de sécurité routière (2</a:t>
            </a:r>
            <a:r>
              <a:rPr lang="fr-FR" sz="3600" baseline="30000" dirty="0"/>
              <a:t>ème</a:t>
            </a:r>
            <a:r>
              <a:rPr lang="fr-FR" sz="3600" dirty="0"/>
              <a:t> niveau)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397252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677523" y="300447"/>
            <a:ext cx="5355146" cy="782803"/>
          </a:xfrm>
        </p:spPr>
        <p:txBody>
          <a:bodyPr/>
          <a:lstStyle/>
          <a:p>
            <a:pPr algn="ctr">
              <a:spcBef>
                <a:spcPts val="50"/>
              </a:spcBef>
              <a:spcAft>
                <a:spcPts val="50"/>
              </a:spcAft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</a:pPr>
            <a:r>
              <a:rPr lang="fr-FR" dirty="0"/>
              <a:t>Réunion parents 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00892" y="1216194"/>
            <a:ext cx="11813177" cy="5341359"/>
          </a:xfrm>
        </p:spPr>
        <p:txBody>
          <a:bodyPr>
            <a:normAutofit/>
          </a:bodyPr>
          <a:lstStyle/>
          <a:p>
            <a:pPr algn="l"/>
            <a:r>
              <a:rPr lang="fr-FR" sz="3600" dirty="0">
                <a:solidFill>
                  <a:srgbClr val="FF0000"/>
                </a:solidFill>
              </a:rPr>
              <a:t>Quand ? </a:t>
            </a:r>
          </a:p>
          <a:p>
            <a:pPr algn="l"/>
            <a:r>
              <a:rPr lang="fr-FR" sz="3600" dirty="0">
                <a:solidFill>
                  <a:srgbClr val="0000FF"/>
                </a:solidFill>
              </a:rPr>
              <a:t>Tous les jeudis qui précèdent les vacances scolaires</a:t>
            </a:r>
            <a:r>
              <a:rPr lang="fr-FR" sz="3600" dirty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  <a:p>
            <a:pPr algn="l"/>
            <a:r>
              <a:rPr lang="fr-FR" sz="3600" dirty="0">
                <a:solidFill>
                  <a:srgbClr val="FF0000"/>
                </a:solidFill>
              </a:rPr>
              <a:t>Objectifs :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r-FR" sz="3600" dirty="0">
                <a:solidFill>
                  <a:srgbClr val="0000FF"/>
                </a:solidFill>
              </a:rPr>
              <a:t>Présenter aux parents ce qui a été travaillé </a:t>
            </a:r>
          </a:p>
          <a:p>
            <a:pPr algn="l"/>
            <a:r>
              <a:rPr lang="fr-FR" sz="3600" dirty="0">
                <a:solidFill>
                  <a:srgbClr val="0000FF"/>
                </a:solidFill>
              </a:rPr>
              <a:t>    dans les différentes matières.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r-FR" sz="3600" dirty="0">
                <a:solidFill>
                  <a:srgbClr val="0000FF"/>
                </a:solidFill>
              </a:rPr>
              <a:t>Montrer des travaux, des productions,…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fr-FR" sz="3600" dirty="0">
                <a:solidFill>
                  <a:srgbClr val="0000FF"/>
                </a:solidFill>
              </a:rPr>
              <a:t>Présenter les avancées de la découverte professionnelle. </a:t>
            </a:r>
          </a:p>
          <a:p>
            <a:pPr algn="l"/>
            <a:endParaRPr lang="fr-FR" sz="3600" dirty="0">
              <a:solidFill>
                <a:schemeClr val="bg2">
                  <a:lumMod val="50000"/>
                </a:schemeClr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668525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957323-0006-789D-102E-39DB8774F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8000" dirty="0"/>
              <a:t>Matériel :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AD3F321-98C4-3DB1-54B9-EB43C3E382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5034" y="2413001"/>
            <a:ext cx="3881966" cy="2209800"/>
          </a:xfrm>
        </p:spPr>
        <p:txBody>
          <a:bodyPr/>
          <a:lstStyle/>
          <a:p>
            <a:pPr marL="0" indent="0">
              <a:buNone/>
            </a:pPr>
            <a:r>
              <a:rPr lang="fr-FR" sz="54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- Pochette</a:t>
            </a:r>
          </a:p>
          <a:p>
            <a:pPr>
              <a:buFontTx/>
              <a:buChar char="-"/>
            </a:pPr>
            <a:r>
              <a:rPr lang="fr-FR" sz="54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Clé USB</a:t>
            </a:r>
          </a:p>
        </p:txBody>
      </p:sp>
    </p:spTree>
    <p:extLst>
      <p:ext uri="{BB962C8B-B14F-4D97-AF65-F5344CB8AC3E}">
        <p14:creationId xmlns:p14="http://schemas.microsoft.com/office/powerpoint/2010/main" val="14788787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296CC9-9314-60F6-00C3-AD00C1A2EC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38F801-227F-34B9-1B25-578710989E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0500" y="622300"/>
            <a:ext cx="10210800" cy="2590800"/>
          </a:xfrm>
        </p:spPr>
        <p:txBody>
          <a:bodyPr>
            <a:noAutofit/>
          </a:bodyPr>
          <a:lstStyle/>
          <a:p>
            <a:pPr algn="ctr">
              <a:spcBef>
                <a:spcPts val="50"/>
              </a:spcBef>
              <a:spcAft>
                <a:spcPts val="5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</a:pPr>
            <a:r>
              <a:rPr lang="fr-FR" sz="8000" dirty="0"/>
              <a:t>3ème Prépa-Métiers</a:t>
            </a:r>
            <a:br>
              <a:rPr lang="fr-FR" sz="8000" dirty="0"/>
            </a:br>
            <a:r>
              <a:rPr lang="fr-FR" sz="8000" dirty="0"/>
              <a:t>2025-2026 </a:t>
            </a:r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5E5916C8-E2AD-E797-05B6-947E0A29ACDA}"/>
              </a:ext>
            </a:extLst>
          </p:cNvPr>
          <p:cNvSpPr txBox="1">
            <a:spLocks/>
          </p:cNvSpPr>
          <p:nvPr/>
        </p:nvSpPr>
        <p:spPr>
          <a:xfrm>
            <a:off x="4106334" y="4127500"/>
            <a:ext cx="2497666" cy="1130300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7200" dirty="0">
                <a:solidFill>
                  <a:schemeClr val="accent1">
                    <a:lumMod val="50000"/>
                  </a:schemeClr>
                </a:solidFill>
              </a:rPr>
              <a:t>Merci</a:t>
            </a:r>
          </a:p>
        </p:txBody>
      </p:sp>
    </p:spTree>
    <p:extLst>
      <p:ext uri="{BB962C8B-B14F-4D97-AF65-F5344CB8AC3E}">
        <p14:creationId xmlns:p14="http://schemas.microsoft.com/office/powerpoint/2010/main" val="2419943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A06429-7E30-5B42-CA20-264C6D0786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60600" y="165101"/>
            <a:ext cx="6597650" cy="1917700"/>
          </a:xfrm>
        </p:spPr>
        <p:txBody>
          <a:bodyPr>
            <a:normAutofit/>
          </a:bodyPr>
          <a:lstStyle/>
          <a:p>
            <a:pPr algn="ctr">
              <a:spcBef>
                <a:spcPts val="50"/>
              </a:spcBef>
              <a:spcAft>
                <a:spcPts val="50"/>
              </a:spcAft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</a:pPr>
            <a:r>
              <a:rPr lang="fr-FR" dirty="0"/>
              <a:t>3ème Prépa-Métiers</a:t>
            </a:r>
            <a:br>
              <a:rPr lang="fr-FR" dirty="0"/>
            </a:br>
            <a:r>
              <a:rPr lang="fr-FR" dirty="0"/>
              <a:t>2025-2026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47BE5FD-28CC-7DAD-0344-264084E946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3257" y="2553018"/>
            <a:ext cx="8525691" cy="3967162"/>
          </a:xfrm>
        </p:spPr>
        <p:txBody>
          <a:bodyPr>
            <a:normAutofit/>
          </a:bodyPr>
          <a:lstStyle/>
          <a:p>
            <a:pPr algn="l"/>
            <a:r>
              <a:rPr lang="fr-FR" sz="4000" dirty="0">
                <a:solidFill>
                  <a:srgbClr val="0000FF"/>
                </a:solidFill>
              </a:rPr>
              <a:t>   </a:t>
            </a:r>
            <a:r>
              <a:rPr lang="fr-FR" sz="6000" dirty="0">
                <a:solidFill>
                  <a:srgbClr val="0000FF"/>
                </a:solidFill>
              </a:rPr>
              <a:t>Elèves inscrits </a:t>
            </a:r>
            <a:r>
              <a:rPr lang="fr-FR" sz="6000">
                <a:solidFill>
                  <a:srgbClr val="0000FF"/>
                </a:solidFill>
              </a:rPr>
              <a:t>: 21</a:t>
            </a:r>
            <a:endParaRPr lang="fr-FR" sz="6000" dirty="0">
              <a:solidFill>
                <a:srgbClr val="0000FF"/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68855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40500FF9-7081-0665-429B-E3CBB35511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5102928"/>
              </p:ext>
            </p:extLst>
          </p:nvPr>
        </p:nvGraphicFramePr>
        <p:xfrm>
          <a:off x="1111250" y="1117517"/>
          <a:ext cx="9328150" cy="5029283"/>
        </p:xfrm>
        <a:graphic>
          <a:graphicData uri="http://schemas.openxmlformats.org/drawingml/2006/table">
            <a:tbl>
              <a:tblPr/>
              <a:tblGrid>
                <a:gridCol w="9328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29283">
                <a:tc>
                  <a:txBody>
                    <a:bodyPr/>
                    <a:lstStyle/>
                    <a:p>
                      <a:pPr algn="l"/>
                      <a:r>
                        <a:rPr lang="fr-FR" sz="5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fr-FR" sz="2400" kern="1200" dirty="0">
                        <a:solidFill>
                          <a:srgbClr val="0000F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lang="fr-FR" sz="2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Français : M.CHARRIER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r>
                        <a:rPr lang="fr-FR" sz="2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Mme HAMDI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lang="fr-FR" sz="2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Mathématiques : Mme GEHENIAUX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r>
                        <a:rPr lang="fr-FR" sz="2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 M.CHEVAUX</a:t>
                      </a:r>
                    </a:p>
                    <a:p>
                      <a:pPr marL="342900" lvl="0" indent="-342900" algn="l" defTabSz="914400" rtl="0" eaLnBrk="1" latinLnBrk="0" hangingPunct="1">
                        <a:buFont typeface="Symbol" panose="05050102010706020507" pitchFamily="18" charset="2"/>
                        <a:buChar char=""/>
                      </a:pPr>
                      <a:r>
                        <a:rPr lang="fr-FR" sz="2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Histoire-Géographie + EMC : Mme INTHAMOUSSOU</a:t>
                      </a:r>
                    </a:p>
                    <a:p>
                      <a:pPr marL="342900" lvl="0" indent="-342900" algn="l" defTabSz="914400" rtl="0" eaLnBrk="1" latinLnBrk="0" hangingPunct="1">
                        <a:buFont typeface="Symbol" panose="05050102010706020507" pitchFamily="18" charset="2"/>
                        <a:buChar char=""/>
                      </a:pPr>
                      <a:r>
                        <a:rPr lang="fr-FR" sz="2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Anglais : Mme NAUDIN</a:t>
                      </a:r>
                    </a:p>
                    <a:p>
                      <a:pPr marL="342900" lvl="0" indent="-342900" algn="l" defTabSz="914400" rtl="0" eaLnBrk="1" latinLnBrk="0" hangingPunct="1">
                        <a:buFont typeface="Symbol" panose="05050102010706020507" pitchFamily="18" charset="2"/>
                        <a:buChar char=""/>
                      </a:pPr>
                      <a:r>
                        <a:rPr lang="fr-FR" sz="2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Espagnol : Mme RACHAH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lang="fr-FR" sz="2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SVT : Mme BASSET</a:t>
                      </a:r>
                    </a:p>
                    <a:p>
                      <a:pPr marL="342900" lvl="0" indent="-342900" algn="l" defTabSz="914400" rtl="0" eaLnBrk="1" latinLnBrk="0" hangingPunct="1">
                        <a:buFont typeface="Symbol" panose="05050102010706020507" pitchFamily="18" charset="2"/>
                        <a:buChar char=""/>
                      </a:pPr>
                      <a:r>
                        <a:rPr lang="fr-FR" sz="2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EPS : Mme DAGEVILLE</a:t>
                      </a:r>
                    </a:p>
                    <a:p>
                      <a:pPr marL="342900" lvl="0" indent="-342900" algn="l" defTabSz="914400" rtl="0" eaLnBrk="1" latinLnBrk="0" hangingPunct="1">
                        <a:buFont typeface="Symbol" panose="05050102010706020507" pitchFamily="18" charset="2"/>
                        <a:buChar char=""/>
                      </a:pPr>
                      <a:r>
                        <a:rPr lang="fr-FR" sz="2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Education musicale : Mme BOURGET</a:t>
                      </a:r>
                    </a:p>
                    <a:p>
                      <a:pPr marL="342900" lvl="0" indent="-342900" algn="l" defTabSz="914400" rtl="0" eaLnBrk="1" latinLnBrk="0" hangingPunct="1">
                        <a:buFont typeface="Symbol" panose="05050102010706020507" pitchFamily="18" charset="2"/>
                        <a:buChar char=""/>
                      </a:pPr>
                      <a:r>
                        <a:rPr lang="fr-FR" sz="2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Arts plastiques : M. LECAUDEY</a:t>
                      </a:r>
                    </a:p>
                    <a:p>
                      <a:pPr marL="342900" lvl="0" indent="-342900" algn="l" defTabSz="914400" rtl="0" eaLnBrk="1" latinLnBrk="0" hangingPunct="1">
                        <a:buFont typeface="Symbol" panose="05050102010706020507" pitchFamily="18" charset="2"/>
                        <a:buChar char=""/>
                      </a:pPr>
                      <a:r>
                        <a:rPr lang="fr-FR" sz="2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Technologie : M. CHAING</a:t>
                      </a:r>
                    </a:p>
                    <a:p>
                      <a:pPr marL="342900" lvl="0" indent="-342900" algn="l" defTabSz="914400" rtl="0" eaLnBrk="1" latinLnBrk="0" hangingPunct="1">
                        <a:buFont typeface="Symbol" panose="05050102010706020507" pitchFamily="18" charset="2"/>
                        <a:buChar char=""/>
                      </a:pPr>
                      <a:r>
                        <a:rPr lang="fr-FR" sz="2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Physique-chimie : Mme Gafsi</a:t>
                      </a:r>
                    </a:p>
                  </a:txBody>
                  <a:tcPr marL="89542" marR="8954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244" name="Text Box 1">
            <a:extLst>
              <a:ext uri="{FF2B5EF4-FFF2-40B4-BE49-F238E27FC236}">
                <a16:creationId xmlns:a16="http://schemas.microsoft.com/office/drawing/2014/main" id="{DC183ADF-DF29-D4BD-C1DA-84B3B04C04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4050" y="-127083"/>
            <a:ext cx="89027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ts val="8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ts val="5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ts val="5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ts val="5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ts val="5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50"/>
              </a:spcBef>
              <a:buClrTx/>
            </a:pPr>
            <a:r>
              <a:rPr lang="fr-FR" altLang="fr-FR" sz="54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Equipe pédagogique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7500" y="-101600"/>
            <a:ext cx="10530476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i="1" dirty="0">
                <a:solidFill>
                  <a:srgbClr val="000000"/>
                </a:solidFill>
                <a:latin typeface="Roboto"/>
              </a:rPr>
              <a:t>​</a:t>
            </a:r>
            <a:endParaRPr lang="fr-FR" dirty="0">
              <a:solidFill>
                <a:srgbClr val="000000"/>
              </a:solidFill>
              <a:latin typeface="Roboto"/>
            </a:endParaRPr>
          </a:p>
          <a:p>
            <a:r>
              <a:rPr lang="fr-FR" sz="4400" i="1" dirty="0">
                <a:solidFill>
                  <a:srgbClr val="FF0000"/>
                </a:solidFill>
                <a:latin typeface="Roboto"/>
              </a:rPr>
              <a:t>Communiquer avec le collège </a:t>
            </a:r>
          </a:p>
          <a:p>
            <a:endParaRPr lang="fr-FR" dirty="0">
              <a:solidFill>
                <a:srgbClr val="000000"/>
              </a:solidFill>
              <a:latin typeface="Roboto"/>
            </a:endParaRPr>
          </a:p>
          <a:p>
            <a:pPr marL="285750" indent="-285750">
              <a:buFontTx/>
              <a:buChar char="-"/>
            </a:pPr>
            <a:r>
              <a:rPr lang="fr-FR" sz="2400" b="1" i="1" u="sng" dirty="0">
                <a:solidFill>
                  <a:srgbClr val="FF0000"/>
                </a:solidFill>
                <a:latin typeface="Roboto"/>
              </a:rPr>
              <a:t>Absence, retard, autorisation de sortie d'un enfant</a:t>
            </a:r>
            <a:r>
              <a:rPr lang="fr-FR" sz="2400" b="1" i="1" dirty="0">
                <a:solidFill>
                  <a:srgbClr val="FF0000"/>
                </a:solidFill>
                <a:latin typeface="Roboto"/>
              </a:rPr>
              <a:t> : </a:t>
            </a:r>
          </a:p>
          <a:p>
            <a:r>
              <a:rPr lang="fr-FR" b="1" i="1" dirty="0">
                <a:solidFill>
                  <a:srgbClr val="FF0000"/>
                </a:solidFill>
                <a:latin typeface="Roboto"/>
              </a:rPr>
              <a:t>Qui ?</a:t>
            </a:r>
            <a:r>
              <a:rPr lang="fr-FR" i="1" dirty="0">
                <a:solidFill>
                  <a:srgbClr val="FF0000"/>
                </a:solidFill>
                <a:latin typeface="Roboto"/>
              </a:rPr>
              <a:t>  </a:t>
            </a:r>
            <a:r>
              <a:rPr lang="fr-FR" i="1" dirty="0">
                <a:solidFill>
                  <a:srgbClr val="0000FF"/>
                </a:solidFill>
                <a:latin typeface="Roboto"/>
              </a:rPr>
              <a:t>Vie Scolaire</a:t>
            </a:r>
            <a:r>
              <a:rPr lang="fr-FR" b="1" i="1" dirty="0">
                <a:solidFill>
                  <a:srgbClr val="0000FF"/>
                </a:solidFill>
                <a:latin typeface="Roboto"/>
              </a:rPr>
              <a:t> </a:t>
            </a:r>
          </a:p>
          <a:p>
            <a:r>
              <a:rPr lang="fr-FR" b="1" i="1" dirty="0">
                <a:solidFill>
                  <a:srgbClr val="FF0000"/>
                </a:solidFill>
                <a:latin typeface="Roboto"/>
              </a:rPr>
              <a:t>Comment ? </a:t>
            </a:r>
            <a:r>
              <a:rPr lang="fr-FR" b="1" i="1" dirty="0">
                <a:solidFill>
                  <a:srgbClr val="0000FF"/>
                </a:solidFill>
                <a:latin typeface="Roboto"/>
              </a:rPr>
              <a:t>par téléphone</a:t>
            </a:r>
            <a:r>
              <a:rPr lang="fr-FR" i="1" dirty="0">
                <a:solidFill>
                  <a:srgbClr val="000000"/>
                </a:solidFill>
                <a:latin typeface="Roboto"/>
              </a:rPr>
              <a:t>  </a:t>
            </a:r>
            <a:r>
              <a:rPr lang="fr-FR" i="1" dirty="0">
                <a:solidFill>
                  <a:srgbClr val="0000FF"/>
                </a:solidFill>
                <a:latin typeface="Roboto"/>
              </a:rPr>
              <a:t>: </a:t>
            </a:r>
            <a:r>
              <a:rPr lang="fr-FR" i="1" dirty="0">
                <a:solidFill>
                  <a:srgbClr val="000000"/>
                </a:solidFill>
                <a:latin typeface="Roboto"/>
              </a:rPr>
              <a:t>01.30.95.47.40</a:t>
            </a:r>
          </a:p>
          <a:p>
            <a:r>
              <a:rPr lang="fr-FR" i="1" dirty="0">
                <a:solidFill>
                  <a:srgbClr val="000000"/>
                </a:solidFill>
                <a:latin typeface="Roboto"/>
              </a:rPr>
              <a:t>                     ou par mail sur </a:t>
            </a:r>
            <a:r>
              <a:rPr lang="fr-FR" i="1" dirty="0">
                <a:solidFill>
                  <a:srgbClr val="0000FF"/>
                </a:solidFill>
                <a:latin typeface="Roboto"/>
              </a:rPr>
              <a:t>l'adresse mail suivante</a:t>
            </a:r>
            <a:r>
              <a:rPr lang="fr-FR" i="1" dirty="0">
                <a:solidFill>
                  <a:srgbClr val="000000"/>
                </a:solidFill>
                <a:latin typeface="Roboto"/>
              </a:rPr>
              <a:t>:   </a:t>
            </a:r>
            <a:r>
              <a:rPr lang="fr-FR" b="1" i="1" dirty="0">
                <a:solidFill>
                  <a:srgbClr val="000000"/>
                </a:solidFill>
                <a:latin typeface="Roboto"/>
              </a:rPr>
              <a:t>vie-scolaire1.0780656p@ac-versailles.fr     </a:t>
            </a:r>
          </a:p>
          <a:p>
            <a:r>
              <a:rPr lang="fr-FR" i="1" dirty="0">
                <a:solidFill>
                  <a:srgbClr val="000000"/>
                </a:solidFill>
                <a:latin typeface="Roboto"/>
              </a:rPr>
              <a:t>                     Message : le nom et la classe de votre enfant</a:t>
            </a:r>
            <a:endParaRPr lang="fr-FR" b="1" i="1" dirty="0">
              <a:solidFill>
                <a:srgbClr val="000000"/>
              </a:solidFill>
              <a:latin typeface="Roboto"/>
            </a:endParaRPr>
          </a:p>
          <a:p>
            <a:r>
              <a:rPr lang="fr-FR" dirty="0">
                <a:solidFill>
                  <a:srgbClr val="000000"/>
                </a:solidFill>
                <a:latin typeface="Roboto"/>
              </a:rPr>
              <a:t>N</a:t>
            </a:r>
            <a:r>
              <a:rPr lang="fr-FR" b="1" i="1" dirty="0">
                <a:solidFill>
                  <a:srgbClr val="000000"/>
                </a:solidFill>
                <a:latin typeface="Roboto"/>
              </a:rPr>
              <a:t>e pas utiliser NEO pour cette situation.</a:t>
            </a:r>
            <a:endParaRPr lang="fr-FR" i="1" dirty="0">
              <a:solidFill>
                <a:srgbClr val="000000"/>
              </a:solidFill>
              <a:latin typeface="Roboto"/>
            </a:endParaRPr>
          </a:p>
          <a:p>
            <a:r>
              <a:rPr lang="fr-FR" i="1" dirty="0">
                <a:solidFill>
                  <a:srgbClr val="000000"/>
                </a:solidFill>
                <a:latin typeface="Roboto"/>
              </a:rPr>
              <a:t>En cas d'absence, l'élève revient avec un billet rose rempli dans son carnet de liaison qu'il présente à la Vie Scolaire.</a:t>
            </a:r>
            <a:endParaRPr lang="fr-FR" dirty="0">
              <a:solidFill>
                <a:srgbClr val="000000"/>
              </a:solidFill>
              <a:latin typeface="Roboto"/>
            </a:endParaRPr>
          </a:p>
          <a:p>
            <a:r>
              <a:rPr lang="fr-FR" i="1" dirty="0">
                <a:solidFill>
                  <a:srgbClr val="000000"/>
                </a:solidFill>
                <a:latin typeface="Roboto"/>
              </a:rPr>
              <a:t>​- </a:t>
            </a:r>
            <a:r>
              <a:rPr lang="fr-FR" sz="2400" b="1" i="1" dirty="0">
                <a:solidFill>
                  <a:srgbClr val="FF0000"/>
                </a:solidFill>
                <a:latin typeface="Roboto"/>
              </a:rPr>
              <a:t>Un souci en classe ?</a:t>
            </a:r>
          </a:p>
          <a:p>
            <a:r>
              <a:rPr lang="fr-FR" i="1" dirty="0">
                <a:solidFill>
                  <a:srgbClr val="000000"/>
                </a:solidFill>
                <a:latin typeface="Roboto"/>
              </a:rPr>
              <a:t>Communiquer avec le professeur concerné : mail sur Néo ou mot écrit sur le carnet de correspondance</a:t>
            </a:r>
            <a:endParaRPr lang="fr-FR" dirty="0">
              <a:solidFill>
                <a:srgbClr val="000000"/>
              </a:solidFill>
              <a:latin typeface="Roboto"/>
            </a:endParaRPr>
          </a:p>
          <a:p>
            <a:r>
              <a:rPr lang="fr-FR" sz="2400" b="1" i="1" dirty="0">
                <a:solidFill>
                  <a:srgbClr val="FF0000"/>
                </a:solidFill>
                <a:latin typeface="Roboto"/>
              </a:rPr>
              <a:t>- Un souci hors de la classe ?</a:t>
            </a:r>
          </a:p>
          <a:p>
            <a:r>
              <a:rPr lang="fr-FR" i="1" dirty="0">
                <a:solidFill>
                  <a:srgbClr val="000000"/>
                </a:solidFill>
                <a:latin typeface="Roboto"/>
              </a:rPr>
              <a:t>communiquerez avec le CPE et le service de Vie scolaire.</a:t>
            </a:r>
          </a:p>
          <a:p>
            <a:endParaRPr lang="fr-FR" dirty="0">
              <a:solidFill>
                <a:srgbClr val="000000"/>
              </a:solidFill>
              <a:latin typeface="Roboto"/>
            </a:endParaRPr>
          </a:p>
          <a:p>
            <a:r>
              <a:rPr lang="fr-FR" i="1" dirty="0">
                <a:solidFill>
                  <a:srgbClr val="000000"/>
                </a:solidFill>
                <a:latin typeface="Roboto"/>
              </a:rPr>
              <a:t>- </a:t>
            </a:r>
            <a:r>
              <a:rPr lang="fr-FR" sz="2400" b="1" i="1" dirty="0">
                <a:solidFill>
                  <a:srgbClr val="FF0000"/>
                </a:solidFill>
                <a:latin typeface="Roboto"/>
              </a:rPr>
              <a:t>Demande de rendez vous avec la Direction</a:t>
            </a:r>
            <a:r>
              <a:rPr lang="fr-FR" i="1" dirty="0">
                <a:solidFill>
                  <a:srgbClr val="000000"/>
                </a:solidFill>
                <a:latin typeface="Roboto"/>
              </a:rPr>
              <a:t>, vous indiquerez dans votre message sur le mail du collège (</a:t>
            </a:r>
            <a:r>
              <a:rPr lang="fr-FR" b="1" i="1" dirty="0">
                <a:solidFill>
                  <a:srgbClr val="000000"/>
                </a:solidFill>
                <a:latin typeface="Roboto"/>
              </a:rPr>
              <a:t>0780656p@ac-versailles.f</a:t>
            </a:r>
            <a:r>
              <a:rPr lang="fr-FR" i="1" dirty="0">
                <a:solidFill>
                  <a:srgbClr val="000000"/>
                </a:solidFill>
                <a:latin typeface="Roboto"/>
              </a:rPr>
              <a:t>r) la raison de la demande. </a:t>
            </a:r>
            <a:endParaRPr lang="fr-FR" dirty="0">
              <a:solidFill>
                <a:srgbClr val="000000"/>
              </a:solidFill>
              <a:latin typeface="Roboto"/>
            </a:endParaRPr>
          </a:p>
          <a:p>
            <a:pPr marL="285750" indent="-285750">
              <a:buFontTx/>
              <a:buChar char="-"/>
            </a:pPr>
            <a:r>
              <a:rPr lang="fr-FR" i="1" u="sng" dirty="0">
                <a:solidFill>
                  <a:srgbClr val="000000"/>
                </a:solidFill>
                <a:latin typeface="Roboto"/>
              </a:rPr>
              <a:t>Pronote ne sera pas utilisé comme messagerie</a:t>
            </a:r>
            <a:r>
              <a:rPr lang="fr-FR" i="1" dirty="0">
                <a:solidFill>
                  <a:srgbClr val="000000"/>
                </a:solidFill>
                <a:latin typeface="Roboto"/>
              </a:rPr>
              <a:t>.</a:t>
            </a:r>
          </a:p>
          <a:p>
            <a:endParaRPr lang="fr-FR" i="1" dirty="0">
              <a:solidFill>
                <a:srgbClr val="000000"/>
              </a:solidFill>
              <a:latin typeface="Roboto"/>
            </a:endParaRPr>
          </a:p>
          <a:p>
            <a:r>
              <a:rPr lang="fr-FR" sz="2400" b="1" i="1" dirty="0">
                <a:solidFill>
                  <a:srgbClr val="FF0000"/>
                </a:solidFill>
                <a:latin typeface="Roboto"/>
              </a:rPr>
              <a:t>Avec les professeurs : carnet de correspondance ou mail via Néo</a:t>
            </a:r>
            <a:endParaRPr lang="fr-FR" sz="2400" b="1" dirty="0">
              <a:solidFill>
                <a:srgbClr val="FF0000"/>
              </a:solidFill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1921016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FE5FF38C-9416-1203-D606-6051C43C88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114300"/>
            <a:ext cx="4762500" cy="3162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4283EF16-CB51-607E-6E56-A93E95F3BF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0184" y="3411538"/>
            <a:ext cx="3332162" cy="3332162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71F54C21-700A-D68F-B848-4E8C95B816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56265" y="114300"/>
            <a:ext cx="4908473" cy="2179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3847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CD0771-FFD8-35B6-9DDE-4E10B7A408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000" y="113904"/>
            <a:ext cx="9144000" cy="1023937"/>
          </a:xfrm>
        </p:spPr>
        <p:txBody>
          <a:bodyPr/>
          <a:lstStyle/>
          <a:p>
            <a:r>
              <a:rPr lang="fr-FR" dirty="0"/>
              <a:t>3 stages en entreprise 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1AFF4C7-420C-C109-054C-F06F665C4A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2300" y="1474793"/>
            <a:ext cx="9232900" cy="1937939"/>
          </a:xfrm>
        </p:spPr>
        <p:txBody>
          <a:bodyPr>
            <a:noAutofit/>
          </a:bodyPr>
          <a:lstStyle/>
          <a:p>
            <a:pPr algn="l"/>
            <a:r>
              <a:rPr lang="fr-FR" sz="4000" dirty="0">
                <a:solidFill>
                  <a:srgbClr val="FF0000"/>
                </a:solidFill>
              </a:rPr>
              <a:t>Stage 1 : </a:t>
            </a:r>
            <a:r>
              <a:rPr lang="fr-FR" sz="4000" dirty="0">
                <a:solidFill>
                  <a:srgbClr val="0000FF"/>
                </a:solidFill>
              </a:rPr>
              <a:t>du 24 au 28 novembre 2025</a:t>
            </a:r>
          </a:p>
          <a:p>
            <a:pPr algn="l"/>
            <a:r>
              <a:rPr lang="fr-FR" sz="4000" dirty="0">
                <a:solidFill>
                  <a:srgbClr val="FF0000"/>
                </a:solidFill>
              </a:rPr>
              <a:t>Stage 2 : </a:t>
            </a:r>
            <a:r>
              <a:rPr lang="fr-FR" sz="4000" dirty="0">
                <a:solidFill>
                  <a:srgbClr val="0000FF"/>
                </a:solidFill>
              </a:rPr>
              <a:t>du 26 au 30 janvier 2026</a:t>
            </a:r>
          </a:p>
          <a:p>
            <a:pPr algn="l"/>
            <a:r>
              <a:rPr lang="fr-FR" sz="4000" dirty="0">
                <a:solidFill>
                  <a:srgbClr val="FF0000"/>
                </a:solidFill>
              </a:rPr>
              <a:t>Stage 3 : </a:t>
            </a:r>
            <a:r>
              <a:rPr lang="fr-FR" sz="4000" dirty="0">
                <a:solidFill>
                  <a:srgbClr val="0000FF"/>
                </a:solidFill>
              </a:rPr>
              <a:t>du 30 mars au 3 avril 2026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14F373C4-FB22-3792-A2F0-9DD547B4F66E}"/>
              </a:ext>
            </a:extLst>
          </p:cNvPr>
          <p:cNvSpPr txBox="1">
            <a:spLocks/>
          </p:cNvSpPr>
          <p:nvPr/>
        </p:nvSpPr>
        <p:spPr>
          <a:xfrm>
            <a:off x="317500" y="3913587"/>
            <a:ext cx="11874500" cy="102393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dirty="0">
                <a:solidFill>
                  <a:srgbClr val="0000FF"/>
                </a:solidFill>
              </a:rPr>
              <a:t>Possibilité de faire des stages supplémentaires. </a:t>
            </a:r>
          </a:p>
        </p:txBody>
      </p:sp>
    </p:spTree>
    <p:extLst>
      <p:ext uri="{BB962C8B-B14F-4D97-AF65-F5344CB8AC3E}">
        <p14:creationId xmlns:p14="http://schemas.microsoft.com/office/powerpoint/2010/main" val="2470344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622EAA-5AD1-E0D5-5B93-68816FC6A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134" y="698500"/>
            <a:ext cx="10485966" cy="1778000"/>
          </a:xfrm>
        </p:spPr>
        <p:txBody>
          <a:bodyPr>
            <a:noAutofit/>
          </a:bodyPr>
          <a:lstStyle/>
          <a:p>
            <a:r>
              <a:rPr lang="fr-FR" sz="5400" dirty="0"/>
              <a:t>             Mini-stages </a:t>
            </a:r>
            <a:br>
              <a:rPr lang="fr-FR" sz="5400" dirty="0"/>
            </a:br>
            <a:r>
              <a:rPr lang="fr-FR" sz="5400" dirty="0"/>
              <a:t>de découverte des formations</a:t>
            </a: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5C929893-85CB-368E-21FD-BB2F80B3DD96}"/>
              </a:ext>
            </a:extLst>
          </p:cNvPr>
          <p:cNvSpPr txBox="1">
            <a:spLocks/>
          </p:cNvSpPr>
          <p:nvPr/>
        </p:nvSpPr>
        <p:spPr>
          <a:xfrm>
            <a:off x="838200" y="2953940"/>
            <a:ext cx="7823200" cy="151646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5400" dirty="0">
                <a:solidFill>
                  <a:srgbClr val="0000FF"/>
                </a:solidFill>
              </a:rPr>
              <a:t>demi-journées </a:t>
            </a:r>
          </a:p>
          <a:p>
            <a:pPr algn="l"/>
            <a:r>
              <a:rPr lang="fr-FR" sz="5400" dirty="0">
                <a:solidFill>
                  <a:srgbClr val="0000FF"/>
                </a:solidFill>
              </a:rPr>
              <a:t>en lycées professionnels </a:t>
            </a:r>
          </a:p>
        </p:txBody>
      </p:sp>
    </p:spTree>
    <p:extLst>
      <p:ext uri="{BB962C8B-B14F-4D97-AF65-F5344CB8AC3E}">
        <p14:creationId xmlns:p14="http://schemas.microsoft.com/office/powerpoint/2010/main" val="2728439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>
            <a:extLst>
              <a:ext uri="{FF2B5EF4-FFF2-40B4-BE49-F238E27FC236}">
                <a16:creationId xmlns:a16="http://schemas.microsoft.com/office/drawing/2014/main" id="{376520A9-D376-58E6-3218-656919989E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2754" y="0"/>
            <a:ext cx="5809706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ts val="8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7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ts val="5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ts val="5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ts val="5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ts val="5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50"/>
              </a:spcBef>
              <a:buClrTx/>
            </a:pPr>
            <a:r>
              <a:rPr lang="fr-FR" altLang="fr-FR" sz="54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Les temps forts</a:t>
            </a:r>
          </a:p>
        </p:txBody>
      </p:sp>
      <p:sp>
        <p:nvSpPr>
          <p:cNvPr id="22531" name="Text Box 2">
            <a:extLst>
              <a:ext uri="{FF2B5EF4-FFF2-40B4-BE49-F238E27FC236}">
                <a16:creationId xmlns:a16="http://schemas.microsoft.com/office/drawing/2014/main" id="{77324072-CABD-FE25-5261-43570153B8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0825" y="1485900"/>
            <a:ext cx="9347200" cy="4978400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6800" rIns="90000" bIns="46800"/>
          <a:lstStyle>
            <a:lvl1pPr marL="342900" indent="-342900"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33038" algn="l"/>
                <a:tab pos="107823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850"/>
              </a:spcBef>
              <a:buClr>
                <a:srgbClr val="00007D"/>
              </a:buClr>
              <a:buFont typeface="Wingdings" panose="05000000000000000000" pitchFamily="2" charset="2"/>
              <a:buChar char=""/>
              <a:defRPr/>
            </a:pPr>
            <a:r>
              <a:rPr lang="fr-FR" altLang="fr-FR" sz="3200" dirty="0">
                <a:solidFill>
                  <a:schemeClr val="accent2"/>
                </a:solidFill>
              </a:rPr>
              <a:t> </a:t>
            </a:r>
            <a:r>
              <a:rPr lang="fr-FR" altLang="fr-FR" sz="3200" dirty="0">
                <a:solidFill>
                  <a:srgbClr val="0000FF"/>
                </a:solidFill>
              </a:rPr>
              <a:t>Les stages</a:t>
            </a:r>
          </a:p>
          <a:p>
            <a:pPr marL="0" indent="0">
              <a:spcBef>
                <a:spcPts val="850"/>
              </a:spcBef>
              <a:buClr>
                <a:srgbClr val="00007D"/>
              </a:buClr>
              <a:defRPr/>
            </a:pPr>
            <a:r>
              <a:rPr lang="fr-FR" altLang="fr-FR" sz="3200" dirty="0">
                <a:solidFill>
                  <a:schemeClr val="accent2"/>
                </a:solidFill>
              </a:rPr>
              <a:t>Recherche de stages </a:t>
            </a:r>
          </a:p>
          <a:p>
            <a:pPr marL="0" indent="0">
              <a:spcBef>
                <a:spcPts val="850"/>
              </a:spcBef>
              <a:buClr>
                <a:srgbClr val="00007D"/>
              </a:buClr>
              <a:defRPr/>
            </a:pPr>
            <a:r>
              <a:rPr lang="fr-FR" altLang="fr-FR" sz="3200" dirty="0">
                <a:solidFill>
                  <a:schemeClr val="accent2"/>
                </a:solidFill>
              </a:rPr>
              <a:t>Conventions de stages</a:t>
            </a:r>
          </a:p>
          <a:p>
            <a:pPr marL="0" indent="0">
              <a:spcBef>
                <a:spcPts val="850"/>
              </a:spcBef>
              <a:buClr>
                <a:srgbClr val="00007D"/>
              </a:buClr>
              <a:defRPr/>
            </a:pPr>
            <a:r>
              <a:rPr lang="fr-FR" altLang="fr-FR" sz="3200" dirty="0">
                <a:solidFill>
                  <a:schemeClr val="accent2"/>
                </a:solidFill>
              </a:rPr>
              <a:t>Rapports de stages</a:t>
            </a:r>
          </a:p>
          <a:p>
            <a:pPr>
              <a:spcBef>
                <a:spcPts val="850"/>
              </a:spcBef>
              <a:buClrTx/>
              <a:defRPr/>
            </a:pPr>
            <a:endParaRPr lang="fr-FR" altLang="fr-FR" sz="800" dirty="0">
              <a:solidFill>
                <a:schemeClr val="accent2"/>
              </a:solidFill>
            </a:endParaRPr>
          </a:p>
          <a:p>
            <a:pPr>
              <a:spcBef>
                <a:spcPts val="850"/>
              </a:spcBef>
              <a:buClr>
                <a:srgbClr val="00007D"/>
              </a:buClr>
              <a:buFont typeface="Wingdings" panose="05000000000000000000" pitchFamily="2" charset="2"/>
              <a:buChar char=""/>
              <a:defRPr/>
            </a:pPr>
            <a:r>
              <a:rPr lang="fr-FR" altLang="fr-FR" sz="3200" dirty="0">
                <a:solidFill>
                  <a:schemeClr val="accent2"/>
                </a:solidFill>
              </a:rPr>
              <a:t> </a:t>
            </a:r>
            <a:r>
              <a:rPr lang="fr-FR" altLang="fr-FR" sz="3200" dirty="0">
                <a:solidFill>
                  <a:srgbClr val="0000FF"/>
                </a:solidFill>
              </a:rPr>
              <a:t>L’orientation après la classe de 3</a:t>
            </a:r>
            <a:r>
              <a:rPr lang="fr-FR" altLang="fr-FR" sz="3200" baseline="30000" dirty="0">
                <a:solidFill>
                  <a:srgbClr val="0000FF"/>
                </a:solidFill>
              </a:rPr>
              <a:t>ème</a:t>
            </a:r>
            <a:endParaRPr lang="fr-FR" altLang="fr-FR" sz="3200" dirty="0">
              <a:solidFill>
                <a:srgbClr val="0000FF"/>
              </a:solidFill>
            </a:endParaRPr>
          </a:p>
          <a:p>
            <a:pPr marL="0" indent="0">
              <a:spcBef>
                <a:spcPts val="850"/>
              </a:spcBef>
              <a:buClr>
                <a:srgbClr val="00007D"/>
              </a:buClr>
              <a:defRPr/>
            </a:pPr>
            <a:endParaRPr lang="fr-FR" altLang="fr-FR" sz="800" u="sng" dirty="0">
              <a:solidFill>
                <a:schemeClr val="accent2"/>
              </a:solidFill>
            </a:endParaRPr>
          </a:p>
          <a:p>
            <a:pPr>
              <a:spcBef>
                <a:spcPts val="850"/>
              </a:spcBef>
              <a:buClr>
                <a:srgbClr val="00007D"/>
              </a:buClr>
              <a:buFont typeface="Wingdings" panose="05000000000000000000" pitchFamily="2" charset="2"/>
              <a:buChar char=""/>
              <a:defRPr/>
            </a:pPr>
            <a:r>
              <a:rPr lang="fr-FR" altLang="fr-FR" sz="3200" dirty="0">
                <a:solidFill>
                  <a:schemeClr val="accent2"/>
                </a:solidFill>
              </a:rPr>
              <a:t> </a:t>
            </a:r>
            <a:r>
              <a:rPr lang="fr-FR" altLang="fr-FR" sz="3200" dirty="0">
                <a:solidFill>
                  <a:srgbClr val="0000FF"/>
                </a:solidFill>
              </a:rPr>
              <a:t>Diplôme national du brevet </a:t>
            </a:r>
          </a:p>
          <a:p>
            <a:pPr>
              <a:spcBef>
                <a:spcPts val="850"/>
              </a:spcBef>
              <a:buClrTx/>
              <a:defRPr/>
            </a:pPr>
            <a:endParaRPr lang="fr-FR" altLang="fr-FR" sz="3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6000" dirty="0"/>
              <a:t>Nouveau Brevet 2026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95805" y="2307870"/>
            <a:ext cx="9118095" cy="403187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fr-FR" sz="3200" dirty="0">
                <a:solidFill>
                  <a:schemeClr val="accent1">
                    <a:lumMod val="75000"/>
                  </a:schemeClr>
                </a:solidFill>
              </a:rPr>
              <a:t>Contrôle continu (= 40% de la note du brevet)</a:t>
            </a:r>
          </a:p>
          <a:p>
            <a:pPr marL="0" indent="0">
              <a:buNone/>
            </a:pPr>
            <a:r>
              <a:rPr lang="fr-FR" sz="3200" dirty="0">
                <a:solidFill>
                  <a:schemeClr val="accent1">
                    <a:lumMod val="75000"/>
                  </a:schemeClr>
                </a:solidFill>
              </a:rPr>
              <a:t>   Ce sont les moyennes à l’année de 3</a:t>
            </a:r>
            <a:r>
              <a:rPr lang="fr-FR" sz="3200" baseline="30000" dirty="0">
                <a:solidFill>
                  <a:schemeClr val="accent1">
                    <a:lumMod val="75000"/>
                  </a:schemeClr>
                </a:solidFill>
              </a:rPr>
              <a:t>ème</a:t>
            </a:r>
            <a:r>
              <a:rPr lang="fr-FR" sz="3200" dirty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endParaRPr lang="fr-FR" sz="3200" dirty="0"/>
          </a:p>
          <a:p>
            <a:r>
              <a:rPr lang="fr-FR" sz="3200" dirty="0">
                <a:solidFill>
                  <a:schemeClr val="accent1">
                    <a:lumMod val="50000"/>
                  </a:schemeClr>
                </a:solidFill>
              </a:rPr>
              <a:t>Epreuves finales (60% de la note du brevet)</a:t>
            </a:r>
          </a:p>
          <a:p>
            <a:pPr marL="0" indent="0" defTabSz="914400">
              <a:buClrTx/>
              <a:buSzTx/>
              <a:buNone/>
            </a:pPr>
            <a:endParaRPr lang="fr-FR" altLang="fr-FR" sz="3200" dirty="0">
              <a:solidFill>
                <a:srgbClr val="0000FF"/>
              </a:solidFill>
              <a:cs typeface="Arial" panose="020B0604020202020204" pitchFamily="34" charset="0"/>
            </a:endParaRPr>
          </a:p>
          <a:p>
            <a:pPr marL="0" indent="0" defTabSz="914400">
              <a:buClrTx/>
              <a:buSzTx/>
              <a:buNone/>
            </a:pPr>
            <a:endParaRPr lang="fr-FR" altLang="fr-FR" sz="3200" dirty="0">
              <a:solidFill>
                <a:srgbClr val="0000FF"/>
              </a:solidFill>
              <a:cs typeface="Arial" panose="020B0604020202020204" pitchFamily="34" charset="0"/>
            </a:endParaRPr>
          </a:p>
          <a:p>
            <a:pPr marL="0" indent="0" defTabSz="914400">
              <a:buClrTx/>
              <a:buSzTx/>
              <a:buNone/>
            </a:pPr>
            <a:endParaRPr lang="fr-FR" altLang="fr-FR" sz="3200" dirty="0">
              <a:solidFill>
                <a:srgbClr val="0000FF"/>
              </a:solidFill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3200" b="0" i="0" u="none" strike="noStrike" cap="none" normalizeH="0" baseline="0" dirty="0">
              <a:ln>
                <a:noFill/>
              </a:ln>
              <a:solidFill>
                <a:srgbClr val="393939"/>
              </a:solidFill>
              <a:effectLst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690840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485</TotalTime>
  <Words>583</Words>
  <Application>Microsoft Office PowerPoint</Application>
  <PresentationFormat>Grand écran</PresentationFormat>
  <Paragraphs>108</Paragraphs>
  <Slides>17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6" baseType="lpstr">
      <vt:lpstr>Arial</vt:lpstr>
      <vt:lpstr>Calibri</vt:lpstr>
      <vt:lpstr>Roboto</vt:lpstr>
      <vt:lpstr>Symbol</vt:lpstr>
      <vt:lpstr>Times New Roman</vt:lpstr>
      <vt:lpstr>Trebuchet MS</vt:lpstr>
      <vt:lpstr>Wingdings</vt:lpstr>
      <vt:lpstr>Wingdings 3</vt:lpstr>
      <vt:lpstr>Facette</vt:lpstr>
      <vt:lpstr>3ème Prépa-Métiers 2025-2026</vt:lpstr>
      <vt:lpstr>3ème Prépa-Métiers 2025-2026</vt:lpstr>
      <vt:lpstr>Présentation PowerPoint</vt:lpstr>
      <vt:lpstr>Présentation PowerPoint</vt:lpstr>
      <vt:lpstr>Présentation PowerPoint</vt:lpstr>
      <vt:lpstr>3 stages en entreprise </vt:lpstr>
      <vt:lpstr>             Mini-stages  de découverte des formations</vt:lpstr>
      <vt:lpstr>Présentation PowerPoint</vt:lpstr>
      <vt:lpstr>Nouveau Brevet 2026</vt:lpstr>
      <vt:lpstr>Nouveau Diplôme National du Brevet (DNB)</vt:lpstr>
      <vt:lpstr>EPREUVES FINALES AU BREVET</vt:lpstr>
      <vt:lpstr>Simulateur note DNB</vt:lpstr>
      <vt:lpstr>CFG Certificat de Formation Générale</vt:lpstr>
      <vt:lpstr>Autres examens</vt:lpstr>
      <vt:lpstr>Réunion parents </vt:lpstr>
      <vt:lpstr>Matériel : </vt:lpstr>
      <vt:lpstr>3ème Prépa-Métiers 2025-2026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3ème Prépa-Métiers 2024-2025</dc:title>
  <dc:creator>sarra GAFSI</dc:creator>
  <cp:lastModifiedBy>sarra GAFSI</cp:lastModifiedBy>
  <cp:revision>16</cp:revision>
  <dcterms:created xsi:type="dcterms:W3CDTF">2024-06-27T19:36:27Z</dcterms:created>
  <dcterms:modified xsi:type="dcterms:W3CDTF">2025-09-17T08:01:05Z</dcterms:modified>
</cp:coreProperties>
</file>